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0"/>
  </p:notesMasterIdLst>
  <p:sldIdLst>
    <p:sldId id="256" r:id="rId2"/>
    <p:sldId id="257" r:id="rId3"/>
    <p:sldId id="268" r:id="rId4"/>
    <p:sldId id="269" r:id="rId5"/>
    <p:sldId id="259" r:id="rId6"/>
    <p:sldId id="270" r:id="rId7"/>
    <p:sldId id="271" r:id="rId8"/>
    <p:sldId id="260" r:id="rId9"/>
    <p:sldId id="277" r:id="rId10"/>
    <p:sldId id="278" r:id="rId11"/>
    <p:sldId id="261" r:id="rId12"/>
    <p:sldId id="279" r:id="rId13"/>
    <p:sldId id="272" r:id="rId14"/>
    <p:sldId id="262" r:id="rId15"/>
    <p:sldId id="276" r:id="rId16"/>
    <p:sldId id="273" r:id="rId17"/>
    <p:sldId id="285" r:id="rId18"/>
    <p:sldId id="280" r:id="rId19"/>
    <p:sldId id="274" r:id="rId20"/>
    <p:sldId id="275" r:id="rId21"/>
    <p:sldId id="281" r:id="rId22"/>
    <p:sldId id="282" r:id="rId23"/>
    <p:sldId id="283" r:id="rId24"/>
    <p:sldId id="284" r:id="rId25"/>
    <p:sldId id="264" r:id="rId26"/>
    <p:sldId id="265" r:id="rId27"/>
    <p:sldId id="286" r:id="rId28"/>
    <p:sldId id="267" r:id="rId29"/>
  </p:sldIdLst>
  <p:sldSz cx="9144000" cy="5143500" type="screen16x9"/>
  <p:notesSz cx="6858000" cy="9144000"/>
  <p:embeddedFontLst>
    <p:embeddedFont>
      <p:font typeface="Bebas Neue" panose="020B0606020202050201" pitchFamily="34" charset="0"/>
      <p:regular r:id="rId31"/>
    </p:embeddedFont>
    <p:embeddedFont>
      <p:font typeface="Lexend" panose="020B0604020202020204" charset="0"/>
      <p:regular r:id="rId32"/>
      <p:bold r:id="rId33"/>
    </p:embeddedFont>
    <p:embeddedFont>
      <p:font typeface="Manrope" panose="020B0604020202020204" charset="0"/>
      <p:regular r:id="rId34"/>
      <p:bold r:id="rId35"/>
    </p:embeddedFont>
    <p:embeddedFont>
      <p:font typeface="Nunito Light" pitchFamily="2" charset="0"/>
      <p:regular r:id="rId36"/>
      <p: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8" roundtripDataSignature="AMtx7mhnKAkvYDgy5HFXBbHbewFKxQD/c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892" y="4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s>
</file>

<file path=ppt/media/image1.png>
</file>

<file path=ppt/media/image2.png>
</file>

<file path=ppt/media/image3.png>
</file>

<file path=ppt/media/image4.png>
</file>

<file path=ppt/media/image5.jp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77523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83514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868528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784584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570693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420681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470452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2" name="Google Shape;152;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 name="Google Shape;8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327891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95471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95441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16"/>
          <p:cNvPicPr preferRelativeResize="0"/>
          <p:nvPr/>
        </p:nvPicPr>
        <p:blipFill rotWithShape="1">
          <a:blip r:embed="rId2">
            <a:alphaModFix/>
          </a:blip>
          <a:srcRect/>
          <a:stretch/>
        </p:blipFill>
        <p:spPr>
          <a:xfrm flipH="1">
            <a:off x="-138587" y="-437212"/>
            <a:ext cx="2917900" cy="2550774"/>
          </a:xfrm>
          <a:prstGeom prst="rect">
            <a:avLst/>
          </a:prstGeom>
          <a:noFill/>
          <a:ln>
            <a:noFill/>
          </a:ln>
        </p:spPr>
      </p:pic>
      <p:sp>
        <p:nvSpPr>
          <p:cNvPr id="10" name="Google Shape;10;p16"/>
          <p:cNvSpPr txBox="1">
            <a:spLocks noGrp="1"/>
          </p:cNvSpPr>
          <p:nvPr>
            <p:ph type="ctrTitle"/>
          </p:nvPr>
        </p:nvSpPr>
        <p:spPr>
          <a:xfrm>
            <a:off x="713225" y="1220425"/>
            <a:ext cx="4507500" cy="2315400"/>
          </a:xfrm>
          <a:prstGeom prst="rect">
            <a:avLst/>
          </a:prstGeom>
          <a:noFill/>
          <a:ln>
            <a:noFill/>
          </a:ln>
        </p:spPr>
        <p:txBody>
          <a:bodyPr spcFirstLastPara="1" wrap="square" lIns="91425" tIns="91425" rIns="91425" bIns="91425" anchor="b" anchorCtr="0">
            <a:noAutofit/>
          </a:bodyPr>
          <a:lstStyle>
            <a:lvl1pPr lvl="0" algn="l">
              <a:lnSpc>
                <a:spcPct val="80000"/>
              </a:lnSpc>
              <a:spcBef>
                <a:spcPts val="0"/>
              </a:spcBef>
              <a:spcAft>
                <a:spcPts val="0"/>
              </a:spcAft>
              <a:buClr>
                <a:srgbClr val="191919"/>
              </a:buClr>
              <a:buSzPts val="5200"/>
              <a:buNone/>
              <a:defRPr sz="55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1" name="Google Shape;11;p16"/>
          <p:cNvSpPr txBox="1">
            <a:spLocks noGrp="1"/>
          </p:cNvSpPr>
          <p:nvPr>
            <p:ph type="subTitle" idx="1"/>
          </p:nvPr>
        </p:nvSpPr>
        <p:spPr>
          <a:xfrm>
            <a:off x="713225" y="3535950"/>
            <a:ext cx="4508100" cy="475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16"/>
          <p:cNvSpPr>
            <a:spLocks noGrp="1"/>
          </p:cNvSpPr>
          <p:nvPr>
            <p:ph type="pic" idx="2"/>
          </p:nvPr>
        </p:nvSpPr>
        <p:spPr>
          <a:xfrm flipH="1">
            <a:off x="5631775" y="0"/>
            <a:ext cx="2799000" cy="4604100"/>
          </a:xfrm>
          <a:prstGeom prst="round1Rect">
            <a:avLst>
              <a:gd name="adj" fmla="val 16667"/>
            </a:avLst>
          </a:prstGeom>
          <a:noFill/>
          <a:ln>
            <a:noFill/>
          </a:ln>
        </p:spPr>
      </p:sp>
      <p:pic>
        <p:nvPicPr>
          <p:cNvPr id="13" name="Google Shape;13;p16"/>
          <p:cNvPicPr preferRelativeResize="0"/>
          <p:nvPr/>
        </p:nvPicPr>
        <p:blipFill rotWithShape="1">
          <a:blip r:embed="rId3">
            <a:alphaModFix/>
          </a:blip>
          <a:srcRect/>
          <a:stretch/>
        </p:blipFill>
        <p:spPr>
          <a:xfrm>
            <a:off x="148272" y="4604000"/>
            <a:ext cx="379401" cy="411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
        <p:cNvGrpSpPr/>
        <p:nvPr/>
      </p:nvGrpSpPr>
      <p:grpSpPr>
        <a:xfrm>
          <a:off x="0" y="0"/>
          <a:ext cx="0" cy="0"/>
          <a:chOff x="0" y="0"/>
          <a:chExt cx="0" cy="0"/>
        </a:xfrm>
      </p:grpSpPr>
      <p:sp>
        <p:nvSpPr>
          <p:cNvPr id="15" name="Google Shape;15;p19"/>
          <p:cNvSpPr txBox="1">
            <a:spLocks noGrp="1"/>
          </p:cNvSpPr>
          <p:nvPr>
            <p:ph type="title"/>
          </p:nvPr>
        </p:nvSpPr>
        <p:spPr>
          <a:xfrm>
            <a:off x="4135975" y="1132950"/>
            <a:ext cx="42948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6" name="Google Shape;16;p19"/>
          <p:cNvSpPr txBox="1">
            <a:spLocks noGrp="1"/>
          </p:cNvSpPr>
          <p:nvPr>
            <p:ph type="subTitle" idx="1"/>
          </p:nvPr>
        </p:nvSpPr>
        <p:spPr>
          <a:xfrm>
            <a:off x="4135975" y="1885925"/>
            <a:ext cx="4294800" cy="2298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Font typeface="Nunito Light"/>
              <a:buChar char="●"/>
              <a:defRPr sz="1600"/>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1600"/>
              </a:spcBef>
              <a:spcAft>
                <a:spcPts val="0"/>
              </a:spcAft>
              <a:buClr>
                <a:srgbClr val="E76A28"/>
              </a:buClr>
              <a:buSzPts val="1500"/>
              <a:buFont typeface="Nunito Light"/>
              <a:buChar char="■"/>
              <a:defRPr/>
            </a:lvl3pPr>
            <a:lvl4pPr lvl="3" algn="ctr">
              <a:lnSpc>
                <a:spcPct val="100000"/>
              </a:lnSpc>
              <a:spcBef>
                <a:spcPts val="1600"/>
              </a:spcBef>
              <a:spcAft>
                <a:spcPts val="0"/>
              </a:spcAft>
              <a:buClr>
                <a:srgbClr val="E76A28"/>
              </a:buClr>
              <a:buSzPts val="1500"/>
              <a:buFont typeface="Nunito Light"/>
              <a:buChar char="●"/>
              <a:defRPr/>
            </a:lvl4pPr>
            <a:lvl5pPr lvl="4" algn="ctr">
              <a:lnSpc>
                <a:spcPct val="100000"/>
              </a:lnSpc>
              <a:spcBef>
                <a:spcPts val="1600"/>
              </a:spcBef>
              <a:spcAft>
                <a:spcPts val="0"/>
              </a:spcAft>
              <a:buClr>
                <a:srgbClr val="E76A28"/>
              </a:buClr>
              <a:buSzPts val="1400"/>
              <a:buFont typeface="Nunito Light"/>
              <a:buChar char="○"/>
              <a:defRPr/>
            </a:lvl5pPr>
            <a:lvl6pPr lvl="5" algn="ctr">
              <a:lnSpc>
                <a:spcPct val="100000"/>
              </a:lnSpc>
              <a:spcBef>
                <a:spcPts val="1600"/>
              </a:spcBef>
              <a:spcAft>
                <a:spcPts val="0"/>
              </a:spcAft>
              <a:buClr>
                <a:srgbClr val="999999"/>
              </a:buClr>
              <a:buSzPts val="1400"/>
              <a:buFont typeface="Nunito Light"/>
              <a:buChar char="■"/>
              <a:defRPr/>
            </a:lvl6pPr>
            <a:lvl7pPr lvl="6" algn="ctr">
              <a:lnSpc>
                <a:spcPct val="100000"/>
              </a:lnSpc>
              <a:spcBef>
                <a:spcPts val="1600"/>
              </a:spcBef>
              <a:spcAft>
                <a:spcPts val="0"/>
              </a:spcAft>
              <a:buClr>
                <a:srgbClr val="999999"/>
              </a:buClr>
              <a:buSzPts val="1300"/>
              <a:buFont typeface="Nunito Light"/>
              <a:buChar char="●"/>
              <a:defRPr/>
            </a:lvl7pPr>
            <a:lvl8pPr lvl="7" algn="ctr">
              <a:lnSpc>
                <a:spcPct val="100000"/>
              </a:lnSpc>
              <a:spcBef>
                <a:spcPts val="1600"/>
              </a:spcBef>
              <a:spcAft>
                <a:spcPts val="0"/>
              </a:spcAft>
              <a:buClr>
                <a:srgbClr val="999999"/>
              </a:buClr>
              <a:buSzPts val="1300"/>
              <a:buFont typeface="Nunito Light"/>
              <a:buChar char="○"/>
              <a:defRPr/>
            </a:lvl8pPr>
            <a:lvl9pPr lvl="8" algn="ctr">
              <a:lnSpc>
                <a:spcPct val="100000"/>
              </a:lnSpc>
              <a:spcBef>
                <a:spcPts val="1600"/>
              </a:spcBef>
              <a:spcAft>
                <a:spcPts val="1600"/>
              </a:spcAft>
              <a:buClr>
                <a:srgbClr val="999999"/>
              </a:buClr>
              <a:buSzPts val="1400"/>
              <a:buFont typeface="Nunito Light"/>
              <a:buChar char="■"/>
              <a:defRPr/>
            </a:lvl9pPr>
          </a:lstStyle>
          <a:p>
            <a:endParaRPr/>
          </a:p>
        </p:txBody>
      </p:sp>
      <p:sp>
        <p:nvSpPr>
          <p:cNvPr id="17" name="Google Shape;17;p19"/>
          <p:cNvSpPr>
            <a:spLocks noGrp="1"/>
          </p:cNvSpPr>
          <p:nvPr>
            <p:ph type="pic" idx="2"/>
          </p:nvPr>
        </p:nvSpPr>
        <p:spPr>
          <a:xfrm>
            <a:off x="713225" y="0"/>
            <a:ext cx="2800800" cy="4604400"/>
          </a:xfrm>
          <a:prstGeom prst="round1Rect">
            <a:avLst>
              <a:gd name="adj" fmla="val 16667"/>
            </a:avLst>
          </a:prstGeom>
          <a:noFill/>
          <a:ln>
            <a:noFill/>
          </a:ln>
        </p:spPr>
      </p:sp>
      <p:pic>
        <p:nvPicPr>
          <p:cNvPr id="18" name="Google Shape;18;p19"/>
          <p:cNvPicPr preferRelativeResize="0"/>
          <p:nvPr/>
        </p:nvPicPr>
        <p:blipFill rotWithShape="1">
          <a:blip r:embed="rId2">
            <a:alphaModFix/>
          </a:blip>
          <a:srcRect/>
          <a:stretch/>
        </p:blipFill>
        <p:spPr>
          <a:xfrm rot="10800000" flipH="1">
            <a:off x="6783376" y="3057175"/>
            <a:ext cx="2605749" cy="227789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9"/>
        <p:cNvGrpSpPr/>
        <p:nvPr/>
      </p:nvGrpSpPr>
      <p:grpSpPr>
        <a:xfrm>
          <a:off x="0" y="0"/>
          <a:ext cx="0" cy="0"/>
          <a:chOff x="0" y="0"/>
          <a:chExt cx="0" cy="0"/>
        </a:xfrm>
      </p:grpSpPr>
      <p:sp>
        <p:nvSpPr>
          <p:cNvPr id="20" name="Google Shape;20;p2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pic>
        <p:nvPicPr>
          <p:cNvPr id="21" name="Google Shape;21;p21"/>
          <p:cNvPicPr preferRelativeResize="0"/>
          <p:nvPr/>
        </p:nvPicPr>
        <p:blipFill rotWithShape="1">
          <a:blip r:embed="rId2">
            <a:alphaModFix/>
          </a:blip>
          <a:srcRect/>
          <a:stretch/>
        </p:blipFill>
        <p:spPr>
          <a:xfrm rot="5400000">
            <a:off x="7153373" y="-1646965"/>
            <a:ext cx="4536550" cy="4131574"/>
          </a:xfrm>
          <a:prstGeom prst="rect">
            <a:avLst/>
          </a:prstGeom>
          <a:noFill/>
          <a:ln>
            <a:noFill/>
          </a:ln>
        </p:spPr>
      </p:pic>
      <p:pic>
        <p:nvPicPr>
          <p:cNvPr id="22" name="Google Shape;22;p21"/>
          <p:cNvPicPr preferRelativeResize="0"/>
          <p:nvPr/>
        </p:nvPicPr>
        <p:blipFill rotWithShape="1">
          <a:blip r:embed="rId3">
            <a:alphaModFix/>
          </a:blip>
          <a:srcRect/>
          <a:stretch/>
        </p:blipFill>
        <p:spPr>
          <a:xfrm>
            <a:off x="8604447" y="4604000"/>
            <a:ext cx="379401" cy="411500"/>
          </a:xfrm>
          <a:prstGeom prst="rect">
            <a:avLst/>
          </a:prstGeom>
          <a:noFill/>
          <a:ln>
            <a:noFill/>
          </a:ln>
        </p:spPr>
      </p:pic>
      <p:pic>
        <p:nvPicPr>
          <p:cNvPr id="23" name="Google Shape;23;p21"/>
          <p:cNvPicPr preferRelativeResize="0"/>
          <p:nvPr/>
        </p:nvPicPr>
        <p:blipFill rotWithShape="1">
          <a:blip r:embed="rId4">
            <a:alphaModFix/>
          </a:blip>
          <a:srcRect/>
          <a:stretch/>
        </p:blipFill>
        <p:spPr>
          <a:xfrm rot="-10799998">
            <a:off x="-1672302" y="2238100"/>
            <a:ext cx="3436900" cy="300449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4"/>
        <p:cNvGrpSpPr/>
        <p:nvPr/>
      </p:nvGrpSpPr>
      <p:grpSpPr>
        <a:xfrm>
          <a:off x="0" y="0"/>
          <a:ext cx="0" cy="0"/>
          <a:chOff x="0" y="0"/>
          <a:chExt cx="0" cy="0"/>
        </a:xfrm>
      </p:grpSpPr>
      <p:sp>
        <p:nvSpPr>
          <p:cNvPr id="25" name="Google Shape;25;p20"/>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6" name="Google Shape;26;p20"/>
          <p:cNvSpPr txBox="1">
            <a:spLocks noGrp="1"/>
          </p:cNvSpPr>
          <p:nvPr>
            <p:ph type="subTitle" idx="1"/>
          </p:nvPr>
        </p:nvSpPr>
        <p:spPr>
          <a:xfrm>
            <a:off x="720012" y="2127875"/>
            <a:ext cx="2351700" cy="576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7" name="Google Shape;27;p20"/>
          <p:cNvSpPr txBox="1">
            <a:spLocks noGrp="1"/>
          </p:cNvSpPr>
          <p:nvPr>
            <p:ph type="subTitle" idx="2"/>
          </p:nvPr>
        </p:nvSpPr>
        <p:spPr>
          <a:xfrm>
            <a:off x="3396150" y="2127875"/>
            <a:ext cx="2351700" cy="576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8" name="Google Shape;28;p20"/>
          <p:cNvSpPr txBox="1">
            <a:spLocks noGrp="1"/>
          </p:cNvSpPr>
          <p:nvPr>
            <p:ph type="subTitle" idx="3"/>
          </p:nvPr>
        </p:nvSpPr>
        <p:spPr>
          <a:xfrm>
            <a:off x="720012" y="3716700"/>
            <a:ext cx="2351700" cy="576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9" name="Google Shape;29;p20"/>
          <p:cNvSpPr txBox="1">
            <a:spLocks noGrp="1"/>
          </p:cNvSpPr>
          <p:nvPr>
            <p:ph type="subTitle" idx="4"/>
          </p:nvPr>
        </p:nvSpPr>
        <p:spPr>
          <a:xfrm>
            <a:off x="3396150" y="3716700"/>
            <a:ext cx="2351700" cy="576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0" name="Google Shape;30;p20"/>
          <p:cNvSpPr txBox="1">
            <a:spLocks noGrp="1"/>
          </p:cNvSpPr>
          <p:nvPr>
            <p:ph type="subTitle" idx="5"/>
          </p:nvPr>
        </p:nvSpPr>
        <p:spPr>
          <a:xfrm>
            <a:off x="6072288" y="2127875"/>
            <a:ext cx="2351700" cy="576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1" name="Google Shape;31;p20"/>
          <p:cNvSpPr txBox="1">
            <a:spLocks noGrp="1"/>
          </p:cNvSpPr>
          <p:nvPr>
            <p:ph type="subTitle" idx="6"/>
          </p:nvPr>
        </p:nvSpPr>
        <p:spPr>
          <a:xfrm>
            <a:off x="6072288" y="3716700"/>
            <a:ext cx="2351700" cy="576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32" name="Google Shape;32;p20"/>
          <p:cNvSpPr txBox="1">
            <a:spLocks noGrp="1"/>
          </p:cNvSpPr>
          <p:nvPr>
            <p:ph type="subTitle" idx="7"/>
          </p:nvPr>
        </p:nvSpPr>
        <p:spPr>
          <a:xfrm>
            <a:off x="724631" y="1645488"/>
            <a:ext cx="2342700" cy="557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3" name="Google Shape;33;p20"/>
          <p:cNvSpPr txBox="1">
            <a:spLocks noGrp="1"/>
          </p:cNvSpPr>
          <p:nvPr>
            <p:ph type="subTitle" idx="8"/>
          </p:nvPr>
        </p:nvSpPr>
        <p:spPr>
          <a:xfrm>
            <a:off x="3400769" y="1645488"/>
            <a:ext cx="2342700" cy="557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4" name="Google Shape;34;p20"/>
          <p:cNvSpPr txBox="1">
            <a:spLocks noGrp="1"/>
          </p:cNvSpPr>
          <p:nvPr>
            <p:ph type="subTitle" idx="9"/>
          </p:nvPr>
        </p:nvSpPr>
        <p:spPr>
          <a:xfrm>
            <a:off x="6076907" y="1645488"/>
            <a:ext cx="2342700" cy="557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 name="Google Shape;35;p20"/>
          <p:cNvSpPr txBox="1">
            <a:spLocks noGrp="1"/>
          </p:cNvSpPr>
          <p:nvPr>
            <p:ph type="subTitle" idx="13"/>
          </p:nvPr>
        </p:nvSpPr>
        <p:spPr>
          <a:xfrm>
            <a:off x="724631" y="3229225"/>
            <a:ext cx="2342700" cy="557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6" name="Google Shape;36;p20"/>
          <p:cNvSpPr txBox="1">
            <a:spLocks noGrp="1"/>
          </p:cNvSpPr>
          <p:nvPr>
            <p:ph type="subTitle" idx="14"/>
          </p:nvPr>
        </p:nvSpPr>
        <p:spPr>
          <a:xfrm>
            <a:off x="3400769" y="3229225"/>
            <a:ext cx="2342700" cy="557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7" name="Google Shape;37;p20"/>
          <p:cNvSpPr txBox="1">
            <a:spLocks noGrp="1"/>
          </p:cNvSpPr>
          <p:nvPr>
            <p:ph type="subTitle" idx="15"/>
          </p:nvPr>
        </p:nvSpPr>
        <p:spPr>
          <a:xfrm>
            <a:off x="6076907" y="3229225"/>
            <a:ext cx="2342700" cy="557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38" name="Google Shape;38;p20"/>
          <p:cNvPicPr preferRelativeResize="0"/>
          <p:nvPr/>
        </p:nvPicPr>
        <p:blipFill rotWithShape="1">
          <a:blip r:embed="rId2">
            <a:alphaModFix/>
          </a:blip>
          <a:srcRect/>
          <a:stretch/>
        </p:blipFill>
        <p:spPr>
          <a:xfrm rot="10800000" flipH="1">
            <a:off x="7020751" y="3071300"/>
            <a:ext cx="2605749" cy="227789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9"/>
        <p:cNvGrpSpPr/>
        <p:nvPr/>
      </p:nvGrpSpPr>
      <p:grpSpPr>
        <a:xfrm>
          <a:off x="0" y="0"/>
          <a:ext cx="0" cy="0"/>
          <a:chOff x="0" y="0"/>
          <a:chExt cx="0" cy="0"/>
        </a:xfrm>
      </p:grpSpPr>
      <p:pic>
        <p:nvPicPr>
          <p:cNvPr id="40" name="Google Shape;40;p27"/>
          <p:cNvPicPr preferRelativeResize="0"/>
          <p:nvPr/>
        </p:nvPicPr>
        <p:blipFill rotWithShape="1">
          <a:blip r:embed="rId2">
            <a:alphaModFix/>
          </a:blip>
          <a:srcRect/>
          <a:stretch/>
        </p:blipFill>
        <p:spPr>
          <a:xfrm rot="4">
            <a:off x="6902000" y="-63927"/>
            <a:ext cx="2242000" cy="1959924"/>
          </a:xfrm>
          <a:prstGeom prst="rect">
            <a:avLst/>
          </a:prstGeom>
          <a:noFill/>
          <a:ln>
            <a:noFill/>
          </a:ln>
        </p:spPr>
      </p:pic>
      <p:pic>
        <p:nvPicPr>
          <p:cNvPr id="41" name="Google Shape;41;p27"/>
          <p:cNvPicPr preferRelativeResize="0"/>
          <p:nvPr/>
        </p:nvPicPr>
        <p:blipFill rotWithShape="1">
          <a:blip r:embed="rId3">
            <a:alphaModFix/>
          </a:blip>
          <a:srcRect/>
          <a:stretch/>
        </p:blipFill>
        <p:spPr>
          <a:xfrm rot="-5400000">
            <a:off x="4836849" y="3932413"/>
            <a:ext cx="3229124" cy="3209224"/>
          </a:xfrm>
          <a:prstGeom prst="rect">
            <a:avLst/>
          </a:prstGeom>
          <a:noFill/>
          <a:ln>
            <a:noFill/>
          </a:ln>
        </p:spPr>
      </p:pic>
      <p:pic>
        <p:nvPicPr>
          <p:cNvPr id="42" name="Google Shape;42;p27"/>
          <p:cNvPicPr preferRelativeResize="0"/>
          <p:nvPr/>
        </p:nvPicPr>
        <p:blipFill rotWithShape="1">
          <a:blip r:embed="rId4">
            <a:alphaModFix/>
          </a:blip>
          <a:srcRect/>
          <a:stretch/>
        </p:blipFill>
        <p:spPr>
          <a:xfrm>
            <a:off x="142947" y="128000"/>
            <a:ext cx="379401" cy="411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pic>
        <p:nvPicPr>
          <p:cNvPr id="44" name="Google Shape;44;p24"/>
          <p:cNvPicPr preferRelativeResize="0"/>
          <p:nvPr/>
        </p:nvPicPr>
        <p:blipFill rotWithShape="1">
          <a:blip r:embed="rId2">
            <a:alphaModFix/>
          </a:blip>
          <a:srcRect/>
          <a:stretch/>
        </p:blipFill>
        <p:spPr>
          <a:xfrm rot="3">
            <a:off x="5434958" y="-644583"/>
            <a:ext cx="4807225" cy="4202395"/>
          </a:xfrm>
          <a:prstGeom prst="rect">
            <a:avLst/>
          </a:prstGeom>
          <a:noFill/>
          <a:ln>
            <a:noFill/>
          </a:ln>
        </p:spPr>
      </p:pic>
      <p:sp>
        <p:nvSpPr>
          <p:cNvPr id="45" name="Google Shape;45;p24"/>
          <p:cNvSpPr txBox="1">
            <a:spLocks noGrp="1"/>
          </p:cNvSpPr>
          <p:nvPr>
            <p:ph type="title"/>
          </p:nvPr>
        </p:nvSpPr>
        <p:spPr>
          <a:xfrm>
            <a:off x="1782400" y="3357425"/>
            <a:ext cx="5579100" cy="1229700"/>
          </a:xfrm>
          <a:prstGeom prst="rect">
            <a:avLst/>
          </a:prstGeom>
          <a:solidFill>
            <a:schemeClr val="dk1"/>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pic>
        <p:nvPicPr>
          <p:cNvPr id="46" name="Google Shape;46;p24"/>
          <p:cNvPicPr preferRelativeResize="0"/>
          <p:nvPr/>
        </p:nvPicPr>
        <p:blipFill rotWithShape="1">
          <a:blip r:embed="rId3">
            <a:alphaModFix/>
          </a:blip>
          <a:srcRect/>
          <a:stretch/>
        </p:blipFill>
        <p:spPr>
          <a:xfrm>
            <a:off x="8568647" y="128000"/>
            <a:ext cx="379401" cy="411500"/>
          </a:xfrm>
          <a:prstGeom prst="rect">
            <a:avLst/>
          </a:prstGeom>
          <a:noFill/>
          <a:ln>
            <a:noFill/>
          </a:ln>
        </p:spPr>
      </p:pic>
      <p:pic>
        <p:nvPicPr>
          <p:cNvPr id="47" name="Google Shape;47;p24"/>
          <p:cNvPicPr preferRelativeResize="0"/>
          <p:nvPr/>
        </p:nvPicPr>
        <p:blipFill rotWithShape="1">
          <a:blip r:embed="rId4">
            <a:alphaModFix/>
          </a:blip>
          <a:srcRect/>
          <a:stretch/>
        </p:blipFill>
        <p:spPr>
          <a:xfrm rot="5400000">
            <a:off x="5701323" y="1655410"/>
            <a:ext cx="4536550" cy="4131574"/>
          </a:xfrm>
          <a:prstGeom prst="rect">
            <a:avLst/>
          </a:prstGeom>
          <a:noFill/>
          <a:ln>
            <a:noFill/>
          </a:ln>
        </p:spPr>
      </p:pic>
      <p:pic>
        <p:nvPicPr>
          <p:cNvPr id="48" name="Google Shape;48;p24"/>
          <p:cNvPicPr preferRelativeResize="0"/>
          <p:nvPr/>
        </p:nvPicPr>
        <p:blipFill rotWithShape="1">
          <a:blip r:embed="rId5">
            <a:alphaModFix/>
          </a:blip>
          <a:srcRect/>
          <a:stretch/>
        </p:blipFill>
        <p:spPr>
          <a:xfrm rot="-5400000">
            <a:off x="-987201" y="-956850"/>
            <a:ext cx="3229124" cy="320922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3426000" y="445025"/>
            <a:ext cx="4998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51" name="Google Shape;51;p17"/>
          <p:cNvSpPr txBox="1">
            <a:spLocks noGrp="1"/>
          </p:cNvSpPr>
          <p:nvPr>
            <p:ph type="subTitle" idx="1"/>
          </p:nvPr>
        </p:nvSpPr>
        <p:spPr>
          <a:xfrm>
            <a:off x="3426000" y="2193175"/>
            <a:ext cx="2305500" cy="48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52" name="Google Shape;52;p17"/>
          <p:cNvSpPr txBox="1">
            <a:spLocks noGrp="1"/>
          </p:cNvSpPr>
          <p:nvPr>
            <p:ph type="subTitle" idx="2"/>
          </p:nvPr>
        </p:nvSpPr>
        <p:spPr>
          <a:xfrm>
            <a:off x="6125269" y="2193175"/>
            <a:ext cx="2305500" cy="48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53" name="Google Shape;53;p17"/>
          <p:cNvSpPr txBox="1">
            <a:spLocks noGrp="1"/>
          </p:cNvSpPr>
          <p:nvPr>
            <p:ph type="subTitle" idx="3"/>
          </p:nvPr>
        </p:nvSpPr>
        <p:spPr>
          <a:xfrm>
            <a:off x="3426000" y="3855175"/>
            <a:ext cx="2305500" cy="48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54" name="Google Shape;54;p17"/>
          <p:cNvSpPr txBox="1">
            <a:spLocks noGrp="1"/>
          </p:cNvSpPr>
          <p:nvPr>
            <p:ph type="subTitle" idx="4"/>
          </p:nvPr>
        </p:nvSpPr>
        <p:spPr>
          <a:xfrm>
            <a:off x="6125269" y="3855175"/>
            <a:ext cx="2305500" cy="484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55" name="Google Shape;55;p17"/>
          <p:cNvSpPr txBox="1">
            <a:spLocks noGrp="1"/>
          </p:cNvSpPr>
          <p:nvPr>
            <p:ph type="title" idx="5"/>
          </p:nvPr>
        </p:nvSpPr>
        <p:spPr>
          <a:xfrm>
            <a:off x="3524402" y="1344783"/>
            <a:ext cx="734700" cy="447600"/>
          </a:xfrm>
          <a:prstGeom prst="rect">
            <a:avLst/>
          </a:prstGeom>
          <a:solidFill>
            <a:schemeClr val="lt2"/>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56" name="Google Shape;56;p17"/>
          <p:cNvSpPr txBox="1">
            <a:spLocks noGrp="1"/>
          </p:cNvSpPr>
          <p:nvPr>
            <p:ph type="title" idx="6"/>
          </p:nvPr>
        </p:nvSpPr>
        <p:spPr>
          <a:xfrm>
            <a:off x="3524402" y="3006791"/>
            <a:ext cx="734700" cy="447600"/>
          </a:xfrm>
          <a:prstGeom prst="rect">
            <a:avLst/>
          </a:prstGeom>
          <a:solidFill>
            <a:schemeClr val="lt2"/>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57" name="Google Shape;57;p17"/>
          <p:cNvSpPr txBox="1">
            <a:spLocks noGrp="1"/>
          </p:cNvSpPr>
          <p:nvPr>
            <p:ph type="title" idx="7"/>
          </p:nvPr>
        </p:nvSpPr>
        <p:spPr>
          <a:xfrm>
            <a:off x="6223677" y="1344783"/>
            <a:ext cx="734700" cy="447600"/>
          </a:xfrm>
          <a:prstGeom prst="rect">
            <a:avLst/>
          </a:prstGeom>
          <a:solidFill>
            <a:schemeClr val="lt2"/>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58" name="Google Shape;58;p17"/>
          <p:cNvSpPr txBox="1">
            <a:spLocks noGrp="1"/>
          </p:cNvSpPr>
          <p:nvPr>
            <p:ph type="title" idx="8"/>
          </p:nvPr>
        </p:nvSpPr>
        <p:spPr>
          <a:xfrm>
            <a:off x="6223677" y="3006791"/>
            <a:ext cx="734700" cy="447600"/>
          </a:xfrm>
          <a:prstGeom prst="rect">
            <a:avLst/>
          </a:prstGeom>
          <a:solidFill>
            <a:schemeClr val="lt2"/>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59" name="Google Shape;59;p17"/>
          <p:cNvSpPr txBox="1">
            <a:spLocks noGrp="1"/>
          </p:cNvSpPr>
          <p:nvPr>
            <p:ph type="subTitle" idx="9"/>
          </p:nvPr>
        </p:nvSpPr>
        <p:spPr>
          <a:xfrm>
            <a:off x="3426000" y="1904175"/>
            <a:ext cx="23055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 name="Google Shape;60;p17"/>
          <p:cNvSpPr txBox="1">
            <a:spLocks noGrp="1"/>
          </p:cNvSpPr>
          <p:nvPr>
            <p:ph type="subTitle" idx="13"/>
          </p:nvPr>
        </p:nvSpPr>
        <p:spPr>
          <a:xfrm>
            <a:off x="6125275" y="1904175"/>
            <a:ext cx="23055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1" name="Google Shape;61;p17"/>
          <p:cNvSpPr txBox="1">
            <a:spLocks noGrp="1"/>
          </p:cNvSpPr>
          <p:nvPr>
            <p:ph type="subTitle" idx="14"/>
          </p:nvPr>
        </p:nvSpPr>
        <p:spPr>
          <a:xfrm>
            <a:off x="3426000" y="3566250"/>
            <a:ext cx="23055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 name="Google Shape;62;p17"/>
          <p:cNvSpPr txBox="1">
            <a:spLocks noGrp="1"/>
          </p:cNvSpPr>
          <p:nvPr>
            <p:ph type="subTitle" idx="15"/>
          </p:nvPr>
        </p:nvSpPr>
        <p:spPr>
          <a:xfrm>
            <a:off x="6125275" y="3566250"/>
            <a:ext cx="23055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400" b="1">
                <a:solidFill>
                  <a:schemeClr val="dk1"/>
                </a:solidFill>
                <a:latin typeface="Lexend"/>
                <a:ea typeface="Lexend"/>
                <a:cs typeface="Lexend"/>
                <a:sym typeface="Lexend"/>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 name="Google Shape;63;p17"/>
          <p:cNvSpPr>
            <a:spLocks noGrp="1"/>
          </p:cNvSpPr>
          <p:nvPr>
            <p:ph type="pic" idx="16"/>
          </p:nvPr>
        </p:nvSpPr>
        <p:spPr>
          <a:xfrm>
            <a:off x="713225" y="539500"/>
            <a:ext cx="2357700" cy="4603500"/>
          </a:xfrm>
          <a:prstGeom prst="round1Rect">
            <a:avLst>
              <a:gd name="adj" fmla="val 16667"/>
            </a:avLst>
          </a:prstGeom>
          <a:noFill/>
          <a:ln>
            <a:noFill/>
          </a:ln>
        </p:spPr>
      </p:sp>
      <p:pic>
        <p:nvPicPr>
          <p:cNvPr id="64" name="Google Shape;64;p17"/>
          <p:cNvPicPr preferRelativeResize="0"/>
          <p:nvPr/>
        </p:nvPicPr>
        <p:blipFill rotWithShape="1">
          <a:blip r:embed="rId2">
            <a:alphaModFix/>
          </a:blip>
          <a:srcRect/>
          <a:stretch/>
        </p:blipFill>
        <p:spPr>
          <a:xfrm rot="5400000" flipH="1">
            <a:off x="-799298" y="-657749"/>
            <a:ext cx="3094551" cy="2818300"/>
          </a:xfrm>
          <a:prstGeom prst="rect">
            <a:avLst/>
          </a:prstGeom>
          <a:noFill/>
          <a:ln>
            <a:noFill/>
          </a:ln>
        </p:spPr>
      </p:pic>
      <p:pic>
        <p:nvPicPr>
          <p:cNvPr id="65" name="Google Shape;65;p17"/>
          <p:cNvPicPr preferRelativeResize="0"/>
          <p:nvPr/>
        </p:nvPicPr>
        <p:blipFill rotWithShape="1">
          <a:blip r:embed="rId3">
            <a:alphaModFix/>
          </a:blip>
          <a:srcRect/>
          <a:stretch/>
        </p:blipFill>
        <p:spPr>
          <a:xfrm rot="5400000" flipH="1">
            <a:off x="6754726" y="164200"/>
            <a:ext cx="2605749" cy="2277899"/>
          </a:xfrm>
          <a:prstGeom prst="rect">
            <a:avLst/>
          </a:prstGeom>
          <a:noFill/>
          <a:ln>
            <a:noFill/>
          </a:ln>
        </p:spPr>
      </p:pic>
      <p:pic>
        <p:nvPicPr>
          <p:cNvPr id="66" name="Google Shape;66;p17"/>
          <p:cNvPicPr preferRelativeResize="0"/>
          <p:nvPr/>
        </p:nvPicPr>
        <p:blipFill rotWithShape="1">
          <a:blip r:embed="rId4">
            <a:alphaModFix/>
          </a:blip>
          <a:srcRect/>
          <a:stretch/>
        </p:blipFill>
        <p:spPr>
          <a:xfrm>
            <a:off x="8578872" y="4604000"/>
            <a:ext cx="379401" cy="411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3"/>
        </a:solidFill>
        <a:effectLst/>
      </p:bgPr>
    </p:bg>
    <p:spTree>
      <p:nvGrpSpPr>
        <p:cNvPr id="1" name="Shape 6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500"/>
              <a:buFont typeface="Lexend"/>
              <a:buNone/>
              <a:defRPr sz="3500" b="1" i="0" u="none" strike="noStrike" cap="none">
                <a:solidFill>
                  <a:schemeClr val="dk1"/>
                </a:solidFill>
                <a:latin typeface="Lexend"/>
                <a:ea typeface="Lexend"/>
                <a:cs typeface="Lexend"/>
                <a:sym typeface="Lexe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endParaRPr/>
          </a:p>
        </p:txBody>
      </p:sp>
      <p:sp>
        <p:nvSpPr>
          <p:cNvPr id="7" name="Google Shape;7;p15"/>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2"/>
              </a:buClr>
              <a:buSzPts val="1400"/>
              <a:buFont typeface="Manrope"/>
              <a:buChar char="●"/>
              <a:defRPr sz="1400" b="0" i="0" u="none" strike="noStrike" cap="none">
                <a:solidFill>
                  <a:schemeClr val="dk2"/>
                </a:solidFill>
                <a:latin typeface="Manrope"/>
                <a:ea typeface="Manrope"/>
                <a:cs typeface="Manrope"/>
                <a:sym typeface="Manrope"/>
              </a:defRPr>
            </a:lvl1pPr>
            <a:lvl2pPr marL="914400" marR="0" lvl="1" indent="-317500" algn="l" rtl="0">
              <a:lnSpc>
                <a:spcPct val="100000"/>
              </a:lnSpc>
              <a:spcBef>
                <a:spcPts val="1600"/>
              </a:spcBef>
              <a:spcAft>
                <a:spcPts val="0"/>
              </a:spcAft>
              <a:buClr>
                <a:schemeClr val="dk2"/>
              </a:buClr>
              <a:buSzPts val="1400"/>
              <a:buFont typeface="Manrope"/>
              <a:buChar char="○"/>
              <a:defRPr sz="1400" b="0" i="0" u="none" strike="noStrike" cap="none">
                <a:solidFill>
                  <a:schemeClr val="dk2"/>
                </a:solidFill>
                <a:latin typeface="Manrope"/>
                <a:ea typeface="Manrope"/>
                <a:cs typeface="Manrope"/>
                <a:sym typeface="Manrope"/>
              </a:defRPr>
            </a:lvl2pPr>
            <a:lvl3pPr marL="1371600" marR="0" lvl="2" indent="-317500" algn="l" rtl="0">
              <a:lnSpc>
                <a:spcPct val="100000"/>
              </a:lnSpc>
              <a:spcBef>
                <a:spcPts val="1600"/>
              </a:spcBef>
              <a:spcAft>
                <a:spcPts val="0"/>
              </a:spcAft>
              <a:buClr>
                <a:schemeClr val="dk2"/>
              </a:buClr>
              <a:buSzPts val="1400"/>
              <a:buFont typeface="Manrope"/>
              <a:buChar char="■"/>
              <a:defRPr sz="1400" b="0" i="0" u="none" strike="noStrike" cap="none">
                <a:solidFill>
                  <a:schemeClr val="dk2"/>
                </a:solidFill>
                <a:latin typeface="Manrope"/>
                <a:ea typeface="Manrope"/>
                <a:cs typeface="Manrope"/>
                <a:sym typeface="Manrope"/>
              </a:defRPr>
            </a:lvl3pPr>
            <a:lvl4pPr marL="1828800" marR="0" lvl="3" indent="-317500" algn="l" rtl="0">
              <a:lnSpc>
                <a:spcPct val="100000"/>
              </a:lnSpc>
              <a:spcBef>
                <a:spcPts val="1600"/>
              </a:spcBef>
              <a:spcAft>
                <a:spcPts val="0"/>
              </a:spcAft>
              <a:buClr>
                <a:schemeClr val="dk2"/>
              </a:buClr>
              <a:buSzPts val="1400"/>
              <a:buFont typeface="Manrope"/>
              <a:buChar char="●"/>
              <a:defRPr sz="1400" b="0" i="0" u="none" strike="noStrike" cap="none">
                <a:solidFill>
                  <a:schemeClr val="dk2"/>
                </a:solidFill>
                <a:latin typeface="Manrope"/>
                <a:ea typeface="Manrope"/>
                <a:cs typeface="Manrope"/>
                <a:sym typeface="Manrope"/>
              </a:defRPr>
            </a:lvl4pPr>
            <a:lvl5pPr marL="2286000" marR="0" lvl="4" indent="-317500" algn="l" rtl="0">
              <a:lnSpc>
                <a:spcPct val="100000"/>
              </a:lnSpc>
              <a:spcBef>
                <a:spcPts val="1600"/>
              </a:spcBef>
              <a:spcAft>
                <a:spcPts val="0"/>
              </a:spcAft>
              <a:buClr>
                <a:schemeClr val="dk2"/>
              </a:buClr>
              <a:buSzPts val="1400"/>
              <a:buFont typeface="Manrope"/>
              <a:buChar char="○"/>
              <a:defRPr sz="1400" b="0" i="0" u="none" strike="noStrike" cap="none">
                <a:solidFill>
                  <a:schemeClr val="dk2"/>
                </a:solidFill>
                <a:latin typeface="Manrope"/>
                <a:ea typeface="Manrope"/>
                <a:cs typeface="Manrope"/>
                <a:sym typeface="Manrope"/>
              </a:defRPr>
            </a:lvl5pPr>
            <a:lvl6pPr marL="2743200" marR="0" lvl="5" indent="-317500" algn="l" rtl="0">
              <a:lnSpc>
                <a:spcPct val="100000"/>
              </a:lnSpc>
              <a:spcBef>
                <a:spcPts val="1600"/>
              </a:spcBef>
              <a:spcAft>
                <a:spcPts val="0"/>
              </a:spcAft>
              <a:buClr>
                <a:schemeClr val="dk2"/>
              </a:buClr>
              <a:buSzPts val="1400"/>
              <a:buFont typeface="Manrope"/>
              <a:buChar char="■"/>
              <a:defRPr sz="1400" b="0" i="0" u="none" strike="noStrike" cap="none">
                <a:solidFill>
                  <a:schemeClr val="dk2"/>
                </a:solidFill>
                <a:latin typeface="Manrope"/>
                <a:ea typeface="Manrope"/>
                <a:cs typeface="Manrope"/>
                <a:sym typeface="Manrope"/>
              </a:defRPr>
            </a:lvl6pPr>
            <a:lvl7pPr marL="3200400" marR="0" lvl="6" indent="-317500" algn="l" rtl="0">
              <a:lnSpc>
                <a:spcPct val="100000"/>
              </a:lnSpc>
              <a:spcBef>
                <a:spcPts val="1600"/>
              </a:spcBef>
              <a:spcAft>
                <a:spcPts val="0"/>
              </a:spcAft>
              <a:buClr>
                <a:schemeClr val="dk2"/>
              </a:buClr>
              <a:buSzPts val="1400"/>
              <a:buFont typeface="Manrope"/>
              <a:buChar char="●"/>
              <a:defRPr sz="1400" b="0" i="0" u="none" strike="noStrike" cap="none">
                <a:solidFill>
                  <a:schemeClr val="dk2"/>
                </a:solidFill>
                <a:latin typeface="Manrope"/>
                <a:ea typeface="Manrope"/>
                <a:cs typeface="Manrope"/>
                <a:sym typeface="Manrope"/>
              </a:defRPr>
            </a:lvl7pPr>
            <a:lvl8pPr marL="3657600" marR="0" lvl="7" indent="-317500" algn="l" rtl="0">
              <a:lnSpc>
                <a:spcPct val="100000"/>
              </a:lnSpc>
              <a:spcBef>
                <a:spcPts val="1600"/>
              </a:spcBef>
              <a:spcAft>
                <a:spcPts val="0"/>
              </a:spcAft>
              <a:buClr>
                <a:schemeClr val="dk2"/>
              </a:buClr>
              <a:buSzPts val="1400"/>
              <a:buFont typeface="Manrope"/>
              <a:buChar char="○"/>
              <a:defRPr sz="1400" b="0" i="0" u="none" strike="noStrike" cap="none">
                <a:solidFill>
                  <a:schemeClr val="dk2"/>
                </a:solidFill>
                <a:latin typeface="Manrope"/>
                <a:ea typeface="Manrope"/>
                <a:cs typeface="Manrope"/>
                <a:sym typeface="Manrope"/>
              </a:defRPr>
            </a:lvl8pPr>
            <a:lvl9pPr marL="4114800" marR="0" lvl="8" indent="-317500" algn="l" rtl="0">
              <a:lnSpc>
                <a:spcPct val="100000"/>
              </a:lnSpc>
              <a:spcBef>
                <a:spcPts val="1600"/>
              </a:spcBef>
              <a:spcAft>
                <a:spcPts val="1600"/>
              </a:spcAft>
              <a:buClr>
                <a:schemeClr val="dk2"/>
              </a:buClr>
              <a:buSzPts val="1400"/>
              <a:buFont typeface="Manrope"/>
              <a:buChar char="■"/>
              <a:defRPr sz="1400" b="0" i="0" u="none" strike="noStrike" cap="none">
                <a:solidFill>
                  <a:schemeClr val="dk2"/>
                </a:solidFill>
                <a:latin typeface="Manrope"/>
                <a:ea typeface="Manrope"/>
                <a:cs typeface="Manrope"/>
                <a:sym typeface="Manrope"/>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hyperlink" Target="https://www.youtube.com/watch?v=3W6-WeMisiw" TargetMode="Externa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
          <p:cNvPicPr preferRelativeResize="0"/>
          <p:nvPr/>
        </p:nvPicPr>
        <p:blipFill rotWithShape="1">
          <a:blip r:embed="rId3">
            <a:alphaModFix/>
          </a:blip>
          <a:srcRect/>
          <a:stretch/>
        </p:blipFill>
        <p:spPr>
          <a:xfrm>
            <a:off x="6462176" y="3169075"/>
            <a:ext cx="3094551" cy="2818300"/>
          </a:xfrm>
          <a:prstGeom prst="rect">
            <a:avLst/>
          </a:prstGeom>
          <a:noFill/>
          <a:ln>
            <a:noFill/>
          </a:ln>
        </p:spPr>
      </p:pic>
      <p:pic>
        <p:nvPicPr>
          <p:cNvPr id="73" name="Google Shape;73;p1"/>
          <p:cNvPicPr preferRelativeResize="0"/>
          <p:nvPr/>
        </p:nvPicPr>
        <p:blipFill rotWithShape="1">
          <a:blip r:embed="rId4">
            <a:alphaModFix/>
          </a:blip>
          <a:srcRect/>
          <a:stretch/>
        </p:blipFill>
        <p:spPr>
          <a:xfrm>
            <a:off x="4477909" y="-423138"/>
            <a:ext cx="3390976" cy="3370075"/>
          </a:xfrm>
          <a:prstGeom prst="rect">
            <a:avLst/>
          </a:prstGeom>
          <a:noFill/>
          <a:ln>
            <a:noFill/>
          </a:ln>
        </p:spPr>
      </p:pic>
      <p:sp>
        <p:nvSpPr>
          <p:cNvPr id="74" name="Google Shape;74;p1"/>
          <p:cNvSpPr txBox="1">
            <a:spLocks noGrp="1"/>
          </p:cNvSpPr>
          <p:nvPr>
            <p:ph type="ctrTitle"/>
          </p:nvPr>
        </p:nvSpPr>
        <p:spPr>
          <a:xfrm>
            <a:off x="641787" y="1785800"/>
            <a:ext cx="4832422" cy="1208466"/>
          </a:xfrm>
          <a:prstGeom prst="rect">
            <a:avLst/>
          </a:prstGeom>
          <a:noFill/>
          <a:ln>
            <a:noFill/>
          </a:ln>
        </p:spPr>
        <p:txBody>
          <a:bodyPr spcFirstLastPara="1" wrap="square" lIns="91425" tIns="91425" rIns="91425" bIns="91425" anchor="b" anchorCtr="0">
            <a:noAutofit/>
          </a:bodyPr>
          <a:lstStyle/>
          <a:p>
            <a:pPr marL="0" lvl="0" indent="0" algn="l" rtl="0">
              <a:lnSpc>
                <a:spcPct val="80000"/>
              </a:lnSpc>
              <a:spcBef>
                <a:spcPts val="0"/>
              </a:spcBef>
              <a:spcAft>
                <a:spcPts val="0"/>
              </a:spcAft>
              <a:buSzPts val="5200"/>
              <a:buNone/>
            </a:pPr>
            <a:r>
              <a:rPr lang="es-AR" sz="4400" dirty="0">
                <a:solidFill>
                  <a:schemeClr val="dk2"/>
                </a:solidFill>
              </a:rPr>
              <a:t>INGLES APLICADO </a:t>
            </a:r>
            <a:br>
              <a:rPr lang="es-AR" sz="4400" dirty="0">
                <a:solidFill>
                  <a:schemeClr val="dk2"/>
                </a:solidFill>
              </a:rPr>
            </a:br>
            <a:r>
              <a:rPr lang="es-AR" sz="4400" dirty="0">
                <a:solidFill>
                  <a:schemeClr val="dk2"/>
                </a:solidFill>
              </a:rPr>
              <a:t>A LAS </a:t>
            </a:r>
            <a:r>
              <a:rPr lang="es-AR" sz="4400" dirty="0">
                <a:solidFill>
                  <a:schemeClr val="dk1"/>
                </a:solidFill>
              </a:rPr>
              <a:t>TIC´S</a:t>
            </a:r>
          </a:p>
        </p:txBody>
      </p:sp>
      <p:pic>
        <p:nvPicPr>
          <p:cNvPr id="75" name="Google Shape;75;p1"/>
          <p:cNvPicPr preferRelativeResize="0">
            <a:picLocks noGrp="1"/>
          </p:cNvPicPr>
          <p:nvPr>
            <p:ph type="pic" idx="2"/>
          </p:nvPr>
        </p:nvPicPr>
        <p:blipFill rotWithShape="1">
          <a:blip r:embed="rId5">
            <a:alphaModFix/>
          </a:blip>
          <a:srcRect l="6124" r="59679"/>
          <a:stretch/>
        </p:blipFill>
        <p:spPr>
          <a:xfrm flipH="1">
            <a:off x="5631775" y="0"/>
            <a:ext cx="2799000" cy="4604100"/>
          </a:xfrm>
          <a:prstGeom prst="round1Rect">
            <a:avLst>
              <a:gd name="adj" fmla="val 50000"/>
            </a:avLst>
          </a:prstGeom>
          <a:noFill/>
          <a:ln>
            <a:noFill/>
          </a:ln>
        </p:spPr>
      </p:pic>
      <p:sp>
        <p:nvSpPr>
          <p:cNvPr id="76" name="Google Shape;76;p1"/>
          <p:cNvSpPr txBox="1"/>
          <p:nvPr/>
        </p:nvSpPr>
        <p:spPr>
          <a:xfrm>
            <a:off x="641787" y="3246046"/>
            <a:ext cx="4649542" cy="511887"/>
          </a:xfrm>
          <a:prstGeom prst="rect">
            <a:avLst/>
          </a:prstGeom>
          <a:noFill/>
          <a:ln>
            <a:noFill/>
          </a:ln>
        </p:spPr>
        <p:txBody>
          <a:bodyPr spcFirstLastPara="1" wrap="square" lIns="91425" tIns="91425" rIns="91425" bIns="91425" anchor="b" anchorCtr="0">
            <a:noAutofit/>
          </a:bodyPr>
          <a:lstStyle/>
          <a:p>
            <a:pPr marL="0" marR="0" lvl="0" indent="0" algn="l" rtl="0">
              <a:lnSpc>
                <a:spcPct val="80000"/>
              </a:lnSpc>
              <a:spcBef>
                <a:spcPts val="0"/>
              </a:spcBef>
              <a:spcAft>
                <a:spcPts val="0"/>
              </a:spcAft>
              <a:buClr>
                <a:srgbClr val="191919"/>
              </a:buClr>
              <a:buSzPts val="5200"/>
              <a:buFont typeface="Lexend"/>
              <a:buNone/>
            </a:pPr>
            <a:r>
              <a:rPr lang="en" sz="2800" b="1" i="0" u="none" strike="noStrike" cap="none" dirty="0">
                <a:solidFill>
                  <a:schemeClr val="dk1"/>
                </a:solidFill>
                <a:latin typeface="Lexend"/>
                <a:ea typeface="Lexend"/>
                <a:cs typeface="Lexend"/>
                <a:sym typeface="Lexend"/>
              </a:rPr>
              <a:t>MODULO 1 – </a:t>
            </a:r>
            <a:r>
              <a:rPr lang="en" sz="2800" b="1" dirty="0">
                <a:solidFill>
                  <a:schemeClr val="dk1"/>
                </a:solidFill>
                <a:latin typeface="Lexend"/>
                <a:ea typeface="Lexend"/>
                <a:cs typeface="Lexend"/>
                <a:sym typeface="Lexend"/>
              </a:rPr>
              <a:t>LESSON</a:t>
            </a:r>
            <a:r>
              <a:rPr lang="en" sz="2800" b="1" i="0" u="none" strike="noStrike" cap="none" dirty="0">
                <a:solidFill>
                  <a:schemeClr val="dk1"/>
                </a:solidFill>
                <a:latin typeface="Lexend"/>
                <a:ea typeface="Lexend"/>
                <a:cs typeface="Lexend"/>
                <a:sym typeface="Lexend"/>
              </a:rPr>
              <a:t> 6</a:t>
            </a:r>
            <a:endParaRPr sz="2800" b="1" i="0" u="none" strike="noStrike" cap="none" dirty="0">
              <a:solidFill>
                <a:schemeClr val="dk1"/>
              </a:solidFill>
              <a:latin typeface="Lexend"/>
              <a:ea typeface="Lexend"/>
              <a:cs typeface="Lexend"/>
              <a:sym typeface="Lexend"/>
            </a:endParaRPr>
          </a:p>
        </p:txBody>
      </p:sp>
      <p:pic>
        <p:nvPicPr>
          <p:cNvPr id="77" name="Google Shape;77;p1"/>
          <p:cNvPicPr preferRelativeResize="0"/>
          <p:nvPr/>
        </p:nvPicPr>
        <p:blipFill rotWithShape="1">
          <a:blip r:embed="rId6">
            <a:alphaModFix/>
          </a:blip>
          <a:srcRect/>
          <a:stretch/>
        </p:blipFill>
        <p:spPr>
          <a:xfrm>
            <a:off x="713975" y="3987666"/>
            <a:ext cx="2016743" cy="46553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p:nvPr/>
        </p:nvSpPr>
        <p:spPr>
          <a:xfrm>
            <a:off x="546810" y="1642937"/>
            <a:ext cx="8050380" cy="1857625"/>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285750" marR="0" lvl="0" indent="-285750" algn="l" rtl="0">
              <a:lnSpc>
                <a:spcPct val="150000"/>
              </a:lnSpc>
              <a:spcBef>
                <a:spcPts val="0"/>
              </a:spcBef>
              <a:spcAft>
                <a:spcPts val="0"/>
              </a:spcAft>
              <a:buClr>
                <a:srgbClr val="000000"/>
              </a:buClr>
              <a:buSzPts val="1400"/>
              <a:buFont typeface="Noto Sans Symbols"/>
              <a:buChar char="✔"/>
            </a:pPr>
            <a:r>
              <a:rPr lang="en-US" sz="2000" dirty="0">
                <a:solidFill>
                  <a:srgbClr val="3C3533"/>
                </a:solidFill>
                <a:latin typeface="Manrope" panose="020B0604020202020204" charset="0"/>
              </a:rPr>
              <a:t>I saw the man </a:t>
            </a:r>
            <a:r>
              <a:rPr lang="en-US" sz="2000" b="1" i="1" dirty="0">
                <a:solidFill>
                  <a:srgbClr val="3C3533"/>
                </a:solidFill>
                <a:latin typeface="Manrope" panose="020B0604020202020204" charset="0"/>
              </a:rPr>
              <a:t>stealing</a:t>
            </a:r>
            <a:r>
              <a:rPr lang="en-US" sz="2000" dirty="0">
                <a:solidFill>
                  <a:srgbClr val="3C3533"/>
                </a:solidFill>
                <a:latin typeface="Manrope" panose="020B0604020202020204" charset="0"/>
              </a:rPr>
              <a:t>  the bank.</a:t>
            </a:r>
          </a:p>
          <a:p>
            <a:pPr>
              <a:lnSpc>
                <a:spcPct val="150000"/>
              </a:lnSpc>
              <a:buSzPts val="1400"/>
            </a:pPr>
            <a:r>
              <a:rPr lang="es-MX" sz="2000" b="0" i="1" u="none" strike="noStrike" cap="none" dirty="0">
                <a:solidFill>
                  <a:schemeClr val="tx1"/>
                </a:solidFill>
                <a:latin typeface="Manrope" panose="020B0604020202020204" charset="0"/>
                <a:sym typeface="Arial"/>
              </a:rPr>
              <a:t>(DEPENDIENDO DE LA ORACIÓN, PUEDO TRADUCIRLO COMO INFINITIVO.)</a:t>
            </a:r>
            <a:endParaRPr lang="es-MX" sz="2400" b="0" i="1" u="none" strike="noStrike" cap="none" dirty="0">
              <a:solidFill>
                <a:schemeClr val="tx1"/>
              </a:solidFill>
              <a:latin typeface="Manrope" panose="020B0604020202020204" charset="0"/>
              <a:sym typeface="Arial"/>
            </a:endParaRPr>
          </a:p>
          <a:p>
            <a:pPr marR="0" lvl="0" algn="l" rtl="0">
              <a:lnSpc>
                <a:spcPct val="150000"/>
              </a:lnSpc>
              <a:spcBef>
                <a:spcPts val="0"/>
              </a:spcBef>
              <a:spcAft>
                <a:spcPts val="0"/>
              </a:spcAft>
              <a:buClr>
                <a:srgbClr val="000000"/>
              </a:buClr>
              <a:buSzPts val="1400"/>
            </a:pPr>
            <a:endParaRPr lang="en-US" sz="2000" b="0" i="0" u="none" strike="noStrike" cap="none" dirty="0">
              <a:solidFill>
                <a:srgbClr val="3C3533"/>
              </a:solidFill>
              <a:latin typeface="Manrope" panose="020B0604020202020204" charset="0"/>
              <a:sym typeface="Arial"/>
            </a:endParaRPr>
          </a:p>
        </p:txBody>
      </p:sp>
      <p:sp>
        <p:nvSpPr>
          <p:cNvPr id="113" name="Google Shape;113;p2"/>
          <p:cNvSpPr txBox="1">
            <a:spLocks noGrp="1"/>
          </p:cNvSpPr>
          <p:nvPr>
            <p:ph type="subTitle" idx="7"/>
          </p:nvPr>
        </p:nvSpPr>
        <p:spPr>
          <a:xfrm>
            <a:off x="1949074" y="393395"/>
            <a:ext cx="5245852" cy="585551"/>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rmAutofit fontScale="25000" lnSpcReduction="20000"/>
          </a:bodyPr>
          <a:lstStyle/>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ct val="133333"/>
              <a:buNone/>
            </a:pPr>
            <a:r>
              <a:rPr lang="en" sz="10400" dirty="0">
                <a:solidFill>
                  <a:schemeClr val="tx1"/>
                </a:solidFill>
                <a:latin typeface="Lexend" panose="020B0604020202020204" charset="0"/>
                <a:ea typeface="Arial"/>
                <a:cs typeface="Arial"/>
                <a:sym typeface="Arial"/>
              </a:rPr>
              <a:t>VERBO CONJUGADO +</a:t>
            </a:r>
            <a:r>
              <a:rPr lang="en" sz="10400" i="1" dirty="0">
                <a:solidFill>
                  <a:schemeClr val="tx1"/>
                </a:solidFill>
                <a:latin typeface="Lexend" panose="020B0604020202020204" charset="0"/>
                <a:ea typeface="Arial"/>
                <a:cs typeface="Arial"/>
                <a:sym typeface="Arial"/>
              </a:rPr>
              <a:t> - ING</a:t>
            </a:r>
            <a:endParaRPr sz="10400" i="1" dirty="0">
              <a:solidFill>
                <a:schemeClr val="tx1"/>
              </a:solidFill>
              <a:latin typeface="Lexend" panose="020B0604020202020204" charset="0"/>
              <a:ea typeface="Arial"/>
              <a:cs typeface="Arial"/>
              <a:sym typeface="Arial"/>
            </a:endParaRPr>
          </a:p>
        </p:txBody>
      </p:sp>
      <p:sp>
        <p:nvSpPr>
          <p:cNvPr id="114" name="Google Shape;114;p2"/>
          <p:cNvSpPr txBox="1">
            <a:spLocks noGrp="1"/>
          </p:cNvSpPr>
          <p:nvPr>
            <p:ph type="subTitle" idx="13"/>
          </p:nvPr>
        </p:nvSpPr>
        <p:spPr>
          <a:xfrm>
            <a:off x="724631" y="3229225"/>
            <a:ext cx="1853469" cy="557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endParaRPr sz="1800"/>
          </a:p>
          <a:p>
            <a:pPr marL="0" lvl="0" indent="0" algn="ctr" rtl="0">
              <a:lnSpc>
                <a:spcPct val="100000"/>
              </a:lnSpc>
              <a:spcBef>
                <a:spcPts val="0"/>
              </a:spcBef>
              <a:spcAft>
                <a:spcPts val="0"/>
              </a:spcAft>
              <a:buSzPts val="2400"/>
              <a:buNone/>
            </a:pPr>
            <a:endParaRPr sz="1800"/>
          </a:p>
        </p:txBody>
      </p:sp>
      <p:pic>
        <p:nvPicPr>
          <p:cNvPr id="115" name="Google Shape;115;p2"/>
          <p:cNvPicPr preferRelativeResize="0"/>
          <p:nvPr/>
        </p:nvPicPr>
        <p:blipFill rotWithShape="1">
          <a:blip r:embed="rId3">
            <a:alphaModFix/>
          </a:blip>
          <a:srcRect/>
          <a:stretch/>
        </p:blipFill>
        <p:spPr>
          <a:xfrm rot="-5400000">
            <a:off x="-699706" y="-2265012"/>
            <a:ext cx="3551750" cy="3529875"/>
          </a:xfrm>
          <a:prstGeom prst="rect">
            <a:avLst/>
          </a:prstGeom>
          <a:noFill/>
          <a:ln>
            <a:noFill/>
          </a:ln>
        </p:spPr>
      </p:pic>
      <p:pic>
        <p:nvPicPr>
          <p:cNvPr id="116" name="Google Shape;116;p2"/>
          <p:cNvPicPr preferRelativeResize="0"/>
          <p:nvPr/>
        </p:nvPicPr>
        <p:blipFill rotWithShape="1">
          <a:blip r:embed="rId4">
            <a:alphaModFix/>
          </a:blip>
          <a:srcRect/>
          <a:stretch/>
        </p:blipFill>
        <p:spPr>
          <a:xfrm>
            <a:off x="152897" y="4604000"/>
            <a:ext cx="379401" cy="411500"/>
          </a:xfrm>
          <a:prstGeom prst="rect">
            <a:avLst/>
          </a:prstGeom>
          <a:noFill/>
          <a:ln>
            <a:noFill/>
          </a:ln>
        </p:spPr>
      </p:pic>
    </p:spTree>
    <p:extLst>
      <p:ext uri="{BB962C8B-B14F-4D97-AF65-F5344CB8AC3E}">
        <p14:creationId xmlns:p14="http://schemas.microsoft.com/office/powerpoint/2010/main" val="692691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9"/>
          <p:cNvSpPr/>
          <p:nvPr/>
        </p:nvSpPr>
        <p:spPr>
          <a:xfrm>
            <a:off x="546809" y="991990"/>
            <a:ext cx="8050380" cy="3937299"/>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2" name="Google Shape;122;p29"/>
          <p:cNvSpPr txBox="1"/>
          <p:nvPr/>
        </p:nvSpPr>
        <p:spPr>
          <a:xfrm>
            <a:off x="905127" y="1140310"/>
            <a:ext cx="7821154" cy="3259567"/>
          </a:xfrm>
          <a:prstGeom prst="rect">
            <a:avLst/>
          </a:prstGeom>
          <a:noFill/>
          <a:ln>
            <a:noFill/>
          </a:ln>
        </p:spPr>
        <p:txBody>
          <a:bodyPr spcFirstLastPara="1" wrap="square" lIns="91425" tIns="91425" rIns="91425" bIns="91425" anchor="t" anchorCtr="0">
            <a:noAutofit/>
          </a:bodyPr>
          <a:lstStyle/>
          <a:p>
            <a:pPr marL="285750" marR="0" lvl="0" indent="-285750" algn="l" rtl="0">
              <a:lnSpc>
                <a:spcPct val="150000"/>
              </a:lnSpc>
              <a:spcBef>
                <a:spcPts val="0"/>
              </a:spcBef>
              <a:spcAft>
                <a:spcPts val="0"/>
              </a:spcAft>
              <a:buClr>
                <a:srgbClr val="000000"/>
              </a:buClr>
              <a:buSzPts val="1400"/>
              <a:buFont typeface="Noto Sans Symbols"/>
              <a:buChar char="✔"/>
            </a:pPr>
            <a:endParaRPr lang="en" sz="2000" b="1" i="1" u="none" strike="noStrike" cap="none" dirty="0">
              <a:solidFill>
                <a:srgbClr val="3C3533"/>
              </a:solidFill>
              <a:latin typeface="Manrope" panose="020B0604020202020204" charset="0"/>
              <a:sym typeface="Arial"/>
            </a:endParaRPr>
          </a:p>
          <a:p>
            <a:pPr marL="285750" marR="0" lvl="0" indent="-285750" algn="l" rtl="0">
              <a:lnSpc>
                <a:spcPct val="150000"/>
              </a:lnSpc>
              <a:spcBef>
                <a:spcPts val="0"/>
              </a:spcBef>
              <a:spcAft>
                <a:spcPts val="0"/>
              </a:spcAft>
              <a:buClr>
                <a:srgbClr val="000000"/>
              </a:buClr>
              <a:buSzPts val="1400"/>
              <a:buFont typeface="Noto Sans Symbols"/>
              <a:buChar char="✔"/>
            </a:pPr>
            <a:r>
              <a:rPr lang="en" sz="2000" b="1" i="1" u="none" strike="noStrike" cap="none" dirty="0">
                <a:solidFill>
                  <a:srgbClr val="3C3533"/>
                </a:solidFill>
                <a:latin typeface="Manrope" panose="020B0604020202020204" charset="0"/>
                <a:sym typeface="Arial"/>
              </a:rPr>
              <a:t>Starting </a:t>
            </a:r>
            <a:r>
              <a:rPr lang="en" sz="2000" b="0" i="0" u="none" strike="noStrike" cap="none" dirty="0">
                <a:solidFill>
                  <a:srgbClr val="3C3533"/>
                </a:solidFill>
                <a:latin typeface="Manrope" panose="020B0604020202020204" charset="0"/>
                <a:sym typeface="Arial"/>
              </a:rPr>
              <a:t>with the largest cluster, until it alights on a successful one or reaches 10 submissions </a:t>
            </a:r>
            <a:endParaRPr sz="2000" dirty="0">
              <a:latin typeface="Manrope" panose="020B0604020202020204" charset="0"/>
            </a:endParaRPr>
          </a:p>
          <a:p>
            <a:pPr marL="0" marR="0" lvl="0" indent="0" algn="l" rtl="0">
              <a:lnSpc>
                <a:spcPct val="150000"/>
              </a:lnSpc>
              <a:spcBef>
                <a:spcPts val="0"/>
              </a:spcBef>
              <a:spcAft>
                <a:spcPts val="0"/>
              </a:spcAft>
              <a:buNone/>
            </a:pPr>
            <a:endParaRPr lang="en" sz="2000" b="1" i="1" dirty="0">
              <a:solidFill>
                <a:srgbClr val="3C3533"/>
              </a:solidFill>
              <a:latin typeface="Manrope" panose="020B0604020202020204" charset="0"/>
            </a:endParaRPr>
          </a:p>
          <a:p>
            <a:pPr marL="0" marR="0" lvl="0" indent="0" algn="l" rtl="0">
              <a:lnSpc>
                <a:spcPct val="150000"/>
              </a:lnSpc>
              <a:spcBef>
                <a:spcPts val="0"/>
              </a:spcBef>
              <a:spcAft>
                <a:spcPts val="0"/>
              </a:spcAft>
              <a:buNone/>
            </a:pPr>
            <a:r>
              <a:rPr lang="en" sz="2000" b="1" i="1" dirty="0">
                <a:solidFill>
                  <a:srgbClr val="3C3533"/>
                </a:solidFill>
                <a:latin typeface="Manrope" panose="020B0604020202020204" charset="0"/>
              </a:rPr>
              <a:t>E</a:t>
            </a:r>
            <a:r>
              <a:rPr lang="en" sz="2000" b="1" i="1" u="none" strike="noStrike" cap="none" dirty="0">
                <a:solidFill>
                  <a:srgbClr val="3C3533"/>
                </a:solidFill>
                <a:latin typeface="Manrope" panose="020B0604020202020204" charset="0"/>
                <a:sym typeface="Arial"/>
              </a:rPr>
              <a:t>mpezar</a:t>
            </a:r>
            <a:r>
              <a:rPr lang="en" sz="2000" b="0" i="1" u="none" strike="noStrike" cap="none" dirty="0">
                <a:solidFill>
                  <a:srgbClr val="3C3533"/>
                </a:solidFill>
                <a:latin typeface="Manrope" panose="020B0604020202020204" charset="0"/>
                <a:sym typeface="Arial"/>
              </a:rPr>
              <a:t> por la agrupación más grande, hasta que se posa en una con éxito o llega a 10 presentaciones.</a:t>
            </a:r>
            <a:endParaRPr sz="2000" b="0" i="1" u="none" strike="noStrike" cap="none" dirty="0">
              <a:solidFill>
                <a:srgbClr val="3C3533"/>
              </a:solidFill>
              <a:latin typeface="Manrope" panose="020B0604020202020204" charset="0"/>
              <a:sym typeface="Arial"/>
            </a:endParaRPr>
          </a:p>
        </p:txBody>
      </p:sp>
      <p:sp>
        <p:nvSpPr>
          <p:cNvPr id="123" name="Google Shape;123;p29"/>
          <p:cNvSpPr txBox="1"/>
          <p:nvPr/>
        </p:nvSpPr>
        <p:spPr>
          <a:xfrm>
            <a:off x="1025058" y="257241"/>
            <a:ext cx="7093881" cy="529933"/>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endParaRPr sz="2600" b="0" i="0" u="none" strike="noStrike" cap="none" dirty="0">
              <a:solidFill>
                <a:schemeClr val="tx1"/>
              </a:solidFill>
              <a:latin typeface="Lexend" panose="020B0604020202020204" charset="0"/>
              <a:sym typeface="Arial"/>
            </a:endParaRPr>
          </a:p>
          <a:p>
            <a:pPr marL="0" marR="0" lvl="0" indent="0" algn="l" rtl="0">
              <a:lnSpc>
                <a:spcPct val="100000"/>
              </a:lnSpc>
              <a:spcBef>
                <a:spcPts val="0"/>
              </a:spcBef>
              <a:spcAft>
                <a:spcPts val="0"/>
              </a:spcAft>
              <a:buNone/>
            </a:pPr>
            <a:endParaRPr sz="2600" b="0" i="0" u="none" strike="noStrike" cap="none" dirty="0">
              <a:solidFill>
                <a:schemeClr val="tx1"/>
              </a:solidFill>
              <a:latin typeface="Lexend" panose="020B0604020202020204" charset="0"/>
              <a:sym typeface="Arial"/>
            </a:endParaRPr>
          </a:p>
          <a:p>
            <a:pPr marL="0" marR="0" lvl="0" indent="0" algn="ctr" rtl="0">
              <a:lnSpc>
                <a:spcPct val="100000"/>
              </a:lnSpc>
              <a:spcBef>
                <a:spcPts val="0"/>
              </a:spcBef>
              <a:spcAft>
                <a:spcPts val="0"/>
              </a:spcAft>
              <a:buNone/>
            </a:pPr>
            <a:r>
              <a:rPr lang="en" sz="2600" b="1" i="0" u="none" strike="noStrike" cap="none" dirty="0">
                <a:solidFill>
                  <a:schemeClr val="tx1"/>
                </a:solidFill>
                <a:latin typeface="Lexend" panose="020B0604020202020204" charset="0"/>
                <a:sym typeface="Arial"/>
              </a:rPr>
              <a:t>EN </a:t>
            </a:r>
            <a:r>
              <a:rPr lang="en" sz="2600" b="1" dirty="0">
                <a:solidFill>
                  <a:schemeClr val="tx1"/>
                </a:solidFill>
                <a:latin typeface="Lexend" panose="020B0604020202020204" charset="0"/>
              </a:rPr>
              <a:t>POSICIÓN</a:t>
            </a:r>
            <a:r>
              <a:rPr lang="en" sz="2600" b="1" i="0" u="none" strike="noStrike" cap="none" dirty="0">
                <a:solidFill>
                  <a:schemeClr val="tx1"/>
                </a:solidFill>
                <a:latin typeface="Lexend" panose="020B0604020202020204" charset="0"/>
                <a:sym typeface="Arial"/>
              </a:rPr>
              <a:t> INICIAL DE LA ORACION </a:t>
            </a:r>
            <a:endParaRPr sz="2600" b="1" i="0" u="none" strike="noStrike" cap="none" dirty="0">
              <a:solidFill>
                <a:schemeClr val="tx1"/>
              </a:solidFill>
              <a:latin typeface="Lexend" panose="020B0604020202020204" charset="0"/>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p:nvPr/>
        </p:nvSpPr>
        <p:spPr>
          <a:xfrm>
            <a:off x="546810" y="1642937"/>
            <a:ext cx="8050380" cy="1857625"/>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285750" marR="0" lvl="0" indent="-285750" algn="l" rtl="0">
              <a:lnSpc>
                <a:spcPct val="150000"/>
              </a:lnSpc>
              <a:spcBef>
                <a:spcPts val="0"/>
              </a:spcBef>
              <a:spcAft>
                <a:spcPts val="0"/>
              </a:spcAft>
              <a:buClr>
                <a:srgbClr val="000000"/>
              </a:buClr>
              <a:buSzPts val="1400"/>
              <a:buFont typeface="Noto Sans Symbols"/>
              <a:buChar char="✔"/>
            </a:pPr>
            <a:r>
              <a:rPr lang="en" sz="2000" dirty="0">
                <a:solidFill>
                  <a:srgbClr val="3C3533"/>
                </a:solidFill>
                <a:latin typeface="Manrope" panose="020B0604020202020204" charset="0"/>
              </a:rPr>
              <a:t>The washing – machine.</a:t>
            </a:r>
          </a:p>
          <a:p>
            <a:pPr marL="285750" marR="0" lvl="0" indent="-285750" algn="l" rtl="0">
              <a:lnSpc>
                <a:spcPct val="150000"/>
              </a:lnSpc>
              <a:spcBef>
                <a:spcPts val="0"/>
              </a:spcBef>
              <a:spcAft>
                <a:spcPts val="0"/>
              </a:spcAft>
              <a:buClr>
                <a:srgbClr val="000000"/>
              </a:buClr>
              <a:buSzPts val="1400"/>
              <a:buFont typeface="Noto Sans Symbols"/>
              <a:buChar char="✔"/>
            </a:pPr>
            <a:r>
              <a:rPr lang="es-AR" sz="2000" b="0" i="0" u="none" strike="noStrike" cap="none" dirty="0">
                <a:solidFill>
                  <a:srgbClr val="3C3533"/>
                </a:solidFill>
                <a:latin typeface="Manrope" panose="020B0604020202020204" charset="0"/>
                <a:sym typeface="Arial"/>
              </a:rPr>
              <a:t>T</a:t>
            </a:r>
            <a:r>
              <a:rPr lang="en" sz="2000" b="0" i="0" u="none" strike="noStrike" cap="none" dirty="0">
                <a:solidFill>
                  <a:srgbClr val="3C3533"/>
                </a:solidFill>
                <a:latin typeface="Manrope" panose="020B0604020202020204" charset="0"/>
                <a:sym typeface="Arial"/>
              </a:rPr>
              <a:t>he mowing</a:t>
            </a:r>
            <a:r>
              <a:rPr lang="en" sz="2000" dirty="0">
                <a:solidFill>
                  <a:srgbClr val="3C3533"/>
                </a:solidFill>
                <a:latin typeface="Manrope" panose="020B0604020202020204" charset="0"/>
              </a:rPr>
              <a:t>-machine.</a:t>
            </a:r>
            <a:endParaRPr sz="2000" b="0" i="0" u="none" strike="noStrike" cap="none" dirty="0">
              <a:solidFill>
                <a:srgbClr val="3C3533"/>
              </a:solidFill>
              <a:latin typeface="Manrope" panose="020B0604020202020204" charset="0"/>
              <a:sym typeface="Arial"/>
            </a:endParaRPr>
          </a:p>
        </p:txBody>
      </p:sp>
      <p:sp>
        <p:nvSpPr>
          <p:cNvPr id="113" name="Google Shape;113;p2"/>
          <p:cNvSpPr txBox="1">
            <a:spLocks noGrp="1"/>
          </p:cNvSpPr>
          <p:nvPr>
            <p:ph type="subTitle" idx="7"/>
          </p:nvPr>
        </p:nvSpPr>
        <p:spPr>
          <a:xfrm>
            <a:off x="1811819" y="393395"/>
            <a:ext cx="5520362" cy="882406"/>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rmAutofit fontScale="25000" lnSpcReduction="20000"/>
          </a:bodyPr>
          <a:lstStyle/>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ct val="133333"/>
              <a:buNone/>
            </a:pPr>
            <a:r>
              <a:rPr lang="en" sz="10400" i="1" dirty="0">
                <a:solidFill>
                  <a:schemeClr val="tx1"/>
                </a:solidFill>
                <a:latin typeface="Lexend" panose="020B0604020202020204" charset="0"/>
                <a:ea typeface="Arial"/>
                <a:cs typeface="Arial"/>
                <a:sym typeface="Arial"/>
              </a:rPr>
              <a:t>- ING + SUSTANTIVO (SUST.COMPUESTO)</a:t>
            </a:r>
            <a:endParaRPr sz="10400" i="1" dirty="0">
              <a:solidFill>
                <a:schemeClr val="tx1"/>
              </a:solidFill>
              <a:latin typeface="Lexend" panose="020B0604020202020204" charset="0"/>
              <a:ea typeface="Arial"/>
              <a:cs typeface="Arial"/>
              <a:sym typeface="Arial"/>
            </a:endParaRPr>
          </a:p>
        </p:txBody>
      </p:sp>
      <p:sp>
        <p:nvSpPr>
          <p:cNvPr id="114" name="Google Shape;114;p2"/>
          <p:cNvSpPr txBox="1">
            <a:spLocks noGrp="1"/>
          </p:cNvSpPr>
          <p:nvPr>
            <p:ph type="subTitle" idx="13"/>
          </p:nvPr>
        </p:nvSpPr>
        <p:spPr>
          <a:xfrm>
            <a:off x="724631" y="3229225"/>
            <a:ext cx="1853469" cy="557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endParaRPr sz="1800"/>
          </a:p>
          <a:p>
            <a:pPr marL="0" lvl="0" indent="0" algn="ctr" rtl="0">
              <a:lnSpc>
                <a:spcPct val="100000"/>
              </a:lnSpc>
              <a:spcBef>
                <a:spcPts val="0"/>
              </a:spcBef>
              <a:spcAft>
                <a:spcPts val="0"/>
              </a:spcAft>
              <a:buSzPts val="2400"/>
              <a:buNone/>
            </a:pPr>
            <a:endParaRPr sz="1800"/>
          </a:p>
        </p:txBody>
      </p:sp>
      <p:pic>
        <p:nvPicPr>
          <p:cNvPr id="115" name="Google Shape;115;p2"/>
          <p:cNvPicPr preferRelativeResize="0"/>
          <p:nvPr/>
        </p:nvPicPr>
        <p:blipFill rotWithShape="1">
          <a:blip r:embed="rId3">
            <a:alphaModFix/>
          </a:blip>
          <a:srcRect/>
          <a:stretch/>
        </p:blipFill>
        <p:spPr>
          <a:xfrm rot="-5400000">
            <a:off x="-699706" y="-2265012"/>
            <a:ext cx="3551750" cy="3529875"/>
          </a:xfrm>
          <a:prstGeom prst="rect">
            <a:avLst/>
          </a:prstGeom>
          <a:noFill/>
          <a:ln>
            <a:noFill/>
          </a:ln>
        </p:spPr>
      </p:pic>
      <p:pic>
        <p:nvPicPr>
          <p:cNvPr id="116" name="Google Shape;116;p2"/>
          <p:cNvPicPr preferRelativeResize="0"/>
          <p:nvPr/>
        </p:nvPicPr>
        <p:blipFill rotWithShape="1">
          <a:blip r:embed="rId4">
            <a:alphaModFix/>
          </a:blip>
          <a:srcRect/>
          <a:stretch/>
        </p:blipFill>
        <p:spPr>
          <a:xfrm>
            <a:off x="152897" y="4604000"/>
            <a:ext cx="379401" cy="411500"/>
          </a:xfrm>
          <a:prstGeom prst="rect">
            <a:avLst/>
          </a:prstGeom>
          <a:noFill/>
          <a:ln>
            <a:noFill/>
          </a:ln>
        </p:spPr>
      </p:pic>
    </p:spTree>
    <p:extLst>
      <p:ext uri="{BB962C8B-B14F-4D97-AF65-F5344CB8AC3E}">
        <p14:creationId xmlns:p14="http://schemas.microsoft.com/office/powerpoint/2010/main" val="2991642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129;p30">
            <a:extLst>
              <a:ext uri="{FF2B5EF4-FFF2-40B4-BE49-F238E27FC236}">
                <a16:creationId xmlns:a16="http://schemas.microsoft.com/office/drawing/2014/main" id="{F585F16A-57F1-636B-2E76-A78ECDC10A12}"/>
              </a:ext>
            </a:extLst>
          </p:cNvPr>
          <p:cNvSpPr txBox="1">
            <a:spLocks noGrp="1"/>
          </p:cNvSpPr>
          <p:nvPr>
            <p:ph type="title"/>
          </p:nvPr>
        </p:nvSpPr>
        <p:spPr>
          <a:xfrm>
            <a:off x="1470435" y="1717583"/>
            <a:ext cx="6203130" cy="1708334"/>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4800" dirty="0">
                <a:latin typeface="Lexend" panose="020B0604020202020204" charset="0"/>
                <a:ea typeface="Arial"/>
                <a:cs typeface="Arial"/>
                <a:sym typeface="Arial"/>
              </a:rPr>
              <a:t>INFINITIVO O SUSTANTIVO</a:t>
            </a:r>
            <a:endParaRPr sz="4800" dirty="0">
              <a:solidFill>
                <a:schemeClr val="dk2"/>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3355128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30"/>
          <p:cNvSpPr/>
          <p:nvPr/>
        </p:nvSpPr>
        <p:spPr>
          <a:xfrm>
            <a:off x="532298" y="1398494"/>
            <a:ext cx="8050380" cy="3551751"/>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1" u="none" strike="noStrike" cap="none">
              <a:solidFill>
                <a:schemeClr val="lt1"/>
              </a:solidFill>
              <a:latin typeface="Arial"/>
              <a:ea typeface="Arial"/>
              <a:cs typeface="Arial"/>
              <a:sym typeface="Arial"/>
            </a:endParaRPr>
          </a:p>
        </p:txBody>
      </p:sp>
      <p:sp>
        <p:nvSpPr>
          <p:cNvPr id="130" name="Google Shape;130;p30"/>
          <p:cNvSpPr txBox="1">
            <a:spLocks noGrp="1"/>
          </p:cNvSpPr>
          <p:nvPr>
            <p:ph type="subTitle" idx="1"/>
          </p:nvPr>
        </p:nvSpPr>
        <p:spPr>
          <a:xfrm>
            <a:off x="511303" y="1966740"/>
            <a:ext cx="8071375" cy="2415258"/>
          </a:xfrm>
          <a:prstGeom prst="rect">
            <a:avLst/>
          </a:prstGeom>
          <a:noFill/>
          <a:ln>
            <a:noFill/>
          </a:ln>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SzPts val="1400"/>
              <a:buFont typeface="Noto Sans Symbols"/>
              <a:buChar char="✔"/>
            </a:pPr>
            <a:r>
              <a:rPr lang="en" sz="2000" dirty="0"/>
              <a:t>Submitting from different clusters allows it to test a wide range </a:t>
            </a:r>
            <a:r>
              <a:rPr lang="en" sz="2000" b="1" i="1" dirty="0"/>
              <a:t>of programming </a:t>
            </a:r>
            <a:r>
              <a:rPr lang="en" sz="2000" dirty="0"/>
              <a:t>tactics.</a:t>
            </a:r>
          </a:p>
          <a:p>
            <a:pPr marL="285750" lvl="0" indent="-285750" algn="l" rtl="0">
              <a:lnSpc>
                <a:spcPct val="150000"/>
              </a:lnSpc>
              <a:spcBef>
                <a:spcPts val="0"/>
              </a:spcBef>
              <a:spcAft>
                <a:spcPts val="0"/>
              </a:spcAft>
              <a:buSzPts val="1400"/>
              <a:buFont typeface="Noto Sans Symbols"/>
              <a:buChar char="✔"/>
            </a:pPr>
            <a:r>
              <a:rPr lang="en" sz="2000" dirty="0"/>
              <a:t>AI coding might have applications </a:t>
            </a:r>
            <a:r>
              <a:rPr lang="en" sz="2000" b="1" i="1" dirty="0"/>
              <a:t>beyond winning  </a:t>
            </a:r>
            <a:r>
              <a:rPr lang="en" sz="2000" dirty="0"/>
              <a:t>competitions</a:t>
            </a:r>
            <a:endParaRPr sz="2000" dirty="0"/>
          </a:p>
          <a:p>
            <a:pPr marL="285750" lvl="0" indent="-285750" algn="l" rtl="0">
              <a:lnSpc>
                <a:spcPct val="150000"/>
              </a:lnSpc>
              <a:spcBef>
                <a:spcPts val="0"/>
              </a:spcBef>
              <a:spcAft>
                <a:spcPts val="0"/>
              </a:spcAft>
              <a:buSzPts val="1400"/>
              <a:buFont typeface="Noto Sans Symbols"/>
              <a:buChar char="✔"/>
            </a:pPr>
            <a:r>
              <a:rPr lang="en" sz="2000" dirty="0"/>
              <a:t>People factors have the strongest influence </a:t>
            </a:r>
            <a:r>
              <a:rPr lang="en" sz="2000" b="1" i="1" dirty="0"/>
              <a:t>in determining  </a:t>
            </a:r>
            <a:r>
              <a:rPr lang="en" sz="2000" dirty="0"/>
              <a:t>the amount of effort required. </a:t>
            </a:r>
            <a:endParaRPr sz="2000" dirty="0"/>
          </a:p>
          <a:p>
            <a:pPr marL="285750" lvl="0" indent="-196850" algn="l" rtl="0">
              <a:lnSpc>
                <a:spcPct val="115000"/>
              </a:lnSpc>
              <a:spcBef>
                <a:spcPts val="0"/>
              </a:spcBef>
              <a:spcAft>
                <a:spcPts val="0"/>
              </a:spcAft>
              <a:buSzPts val="1400"/>
              <a:buFont typeface="Noto Sans Symbols"/>
              <a:buNone/>
            </a:pPr>
            <a:endParaRPr dirty="0"/>
          </a:p>
        </p:txBody>
      </p:sp>
      <p:pic>
        <p:nvPicPr>
          <p:cNvPr id="131" name="Google Shape;131;p30"/>
          <p:cNvPicPr preferRelativeResize="0"/>
          <p:nvPr/>
        </p:nvPicPr>
        <p:blipFill rotWithShape="1">
          <a:blip r:embed="rId3">
            <a:alphaModFix/>
          </a:blip>
          <a:srcRect/>
          <a:stretch/>
        </p:blipFill>
        <p:spPr>
          <a:xfrm rot="-5400000">
            <a:off x="-940171" y="-2324226"/>
            <a:ext cx="3551750" cy="3529875"/>
          </a:xfrm>
          <a:prstGeom prst="rect">
            <a:avLst/>
          </a:prstGeom>
          <a:noFill/>
          <a:ln>
            <a:noFill/>
          </a:ln>
        </p:spPr>
      </p:pic>
      <p:sp>
        <p:nvSpPr>
          <p:cNvPr id="4" name="Google Shape;129;p30">
            <a:extLst>
              <a:ext uri="{FF2B5EF4-FFF2-40B4-BE49-F238E27FC236}">
                <a16:creationId xmlns:a16="http://schemas.microsoft.com/office/drawing/2014/main" id="{C614A870-17B2-B0A4-F634-E5C530AAF2B9}"/>
              </a:ext>
            </a:extLst>
          </p:cNvPr>
          <p:cNvSpPr txBox="1">
            <a:spLocks noGrp="1"/>
          </p:cNvSpPr>
          <p:nvPr>
            <p:ph type="title"/>
          </p:nvPr>
        </p:nvSpPr>
        <p:spPr>
          <a:xfrm>
            <a:off x="1738740" y="507741"/>
            <a:ext cx="5658489" cy="572700"/>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2600" dirty="0">
                <a:latin typeface="Lexend" panose="020B0604020202020204" charset="0"/>
                <a:ea typeface="Arial"/>
                <a:cs typeface="Arial"/>
                <a:sym typeface="Arial"/>
              </a:rPr>
              <a:t>PREPOSICION + -ING</a:t>
            </a:r>
            <a:endParaRPr sz="2600" dirty="0">
              <a:solidFill>
                <a:schemeClr val="dk2"/>
              </a:solidFill>
              <a:latin typeface="Lexend" panose="020B0604020202020204" charset="0"/>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129;p30">
            <a:extLst>
              <a:ext uri="{FF2B5EF4-FFF2-40B4-BE49-F238E27FC236}">
                <a16:creationId xmlns:a16="http://schemas.microsoft.com/office/drawing/2014/main" id="{F585F16A-57F1-636B-2E76-A78ECDC10A12}"/>
              </a:ext>
            </a:extLst>
          </p:cNvPr>
          <p:cNvSpPr txBox="1">
            <a:spLocks noGrp="1"/>
          </p:cNvSpPr>
          <p:nvPr>
            <p:ph type="title"/>
          </p:nvPr>
        </p:nvSpPr>
        <p:spPr>
          <a:xfrm>
            <a:off x="2182121" y="2064320"/>
            <a:ext cx="4779758" cy="1014859"/>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4800" dirty="0">
                <a:solidFill>
                  <a:schemeClr val="tx1"/>
                </a:solidFill>
                <a:latin typeface="Lexend" panose="020B0604020202020204" charset="0"/>
                <a:ea typeface="Arial"/>
                <a:cs typeface="Arial"/>
                <a:sym typeface="Arial"/>
              </a:rPr>
              <a:t>SUSTANTIVO</a:t>
            </a:r>
            <a:endParaRPr sz="4800" dirty="0">
              <a:solidFill>
                <a:schemeClr val="tx1"/>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3793847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30"/>
          <p:cNvSpPr/>
          <p:nvPr/>
        </p:nvSpPr>
        <p:spPr>
          <a:xfrm>
            <a:off x="532298" y="1398494"/>
            <a:ext cx="8050380" cy="3551751"/>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1" u="none" strike="noStrike" cap="none">
              <a:solidFill>
                <a:schemeClr val="lt1"/>
              </a:solidFill>
              <a:latin typeface="Arial"/>
              <a:ea typeface="Arial"/>
              <a:cs typeface="Arial"/>
              <a:sym typeface="Arial"/>
            </a:endParaRPr>
          </a:p>
        </p:txBody>
      </p:sp>
      <p:sp>
        <p:nvSpPr>
          <p:cNvPr id="130" name="Google Shape;130;p30"/>
          <p:cNvSpPr txBox="1">
            <a:spLocks noGrp="1"/>
          </p:cNvSpPr>
          <p:nvPr>
            <p:ph type="subTitle" idx="1"/>
          </p:nvPr>
        </p:nvSpPr>
        <p:spPr>
          <a:xfrm>
            <a:off x="511303" y="1966740"/>
            <a:ext cx="8071375" cy="2415258"/>
          </a:xfrm>
          <a:prstGeom prst="rect">
            <a:avLst/>
          </a:prstGeom>
          <a:noFill/>
          <a:ln>
            <a:noFill/>
          </a:ln>
        </p:spPr>
        <p:txBody>
          <a:bodyPr spcFirstLastPara="1" wrap="square" lIns="91425" tIns="91425" rIns="91425" bIns="91425" anchor="t" anchorCtr="0">
            <a:noAutofit/>
          </a:bodyPr>
          <a:lstStyle/>
          <a:p>
            <a:pPr marL="482600" lvl="0" indent="-342900" algn="l" rtl="0">
              <a:lnSpc>
                <a:spcPct val="150000"/>
              </a:lnSpc>
              <a:spcBef>
                <a:spcPts val="0"/>
              </a:spcBef>
              <a:spcAft>
                <a:spcPts val="0"/>
              </a:spcAft>
              <a:buSzPts val="1400"/>
              <a:buFont typeface="Wingdings" panose="05000000000000000000" pitchFamily="2" charset="2"/>
              <a:buChar char="ü"/>
            </a:pPr>
            <a:r>
              <a:rPr lang="en-US" sz="2000" dirty="0">
                <a:latin typeface="Manrope" panose="020B0604020202020204" charset="0"/>
                <a:ea typeface="Arial"/>
                <a:cs typeface="Arial"/>
                <a:sym typeface="Arial"/>
              </a:rPr>
              <a:t>It has continued progressively since </a:t>
            </a:r>
            <a:r>
              <a:rPr lang="en-US" sz="2000" b="1" i="1" dirty="0">
                <a:latin typeface="Manrope" panose="020B0604020202020204" charset="0"/>
                <a:ea typeface="Arial"/>
                <a:cs typeface="Arial"/>
                <a:sym typeface="Arial"/>
              </a:rPr>
              <a:t>the beginning </a:t>
            </a:r>
            <a:r>
              <a:rPr lang="en-US" sz="2000" dirty="0">
                <a:latin typeface="Manrope" panose="020B0604020202020204" charset="0"/>
                <a:ea typeface="Arial"/>
                <a:cs typeface="Arial"/>
                <a:sym typeface="Arial"/>
              </a:rPr>
              <a:t>of the 21st century </a:t>
            </a:r>
          </a:p>
          <a:p>
            <a:pPr marL="482600" lvl="0" indent="-342900" algn="l" rtl="0">
              <a:lnSpc>
                <a:spcPct val="150000"/>
              </a:lnSpc>
              <a:spcBef>
                <a:spcPts val="0"/>
              </a:spcBef>
              <a:spcAft>
                <a:spcPts val="0"/>
              </a:spcAft>
              <a:buSzPts val="1400"/>
              <a:buFont typeface="Wingdings" panose="05000000000000000000" pitchFamily="2" charset="2"/>
              <a:buChar char="ü"/>
            </a:pPr>
            <a:r>
              <a:rPr lang="en-US" sz="2000" dirty="0">
                <a:latin typeface="Manrope" panose="020B0604020202020204" charset="0"/>
                <a:ea typeface="Arial"/>
                <a:cs typeface="Arial"/>
                <a:sym typeface="Arial"/>
              </a:rPr>
              <a:t>Teams are key factors in the software development process and </a:t>
            </a:r>
            <a:r>
              <a:rPr lang="en-US" sz="2000" b="1" i="1" dirty="0">
                <a:latin typeface="Manrope" panose="020B0604020202020204" charset="0"/>
                <a:ea typeface="Arial"/>
                <a:cs typeface="Arial"/>
                <a:sym typeface="Arial"/>
              </a:rPr>
              <a:t>their shortcomings </a:t>
            </a:r>
            <a:r>
              <a:rPr lang="en-US" sz="2000" dirty="0">
                <a:latin typeface="Manrope" panose="020B0604020202020204" charset="0"/>
                <a:ea typeface="Arial"/>
                <a:cs typeface="Arial"/>
                <a:sym typeface="Arial"/>
              </a:rPr>
              <a:t>and caveats .</a:t>
            </a:r>
            <a:endParaRPr lang="en-US" sz="2000" b="1" dirty="0">
              <a:solidFill>
                <a:srgbClr val="C00000"/>
              </a:solidFill>
              <a:latin typeface="Manrope" panose="020B0604020202020204" charset="0"/>
              <a:ea typeface="Arial"/>
              <a:cs typeface="Arial"/>
              <a:sym typeface="Arial"/>
            </a:endParaRPr>
          </a:p>
          <a:p>
            <a:pPr marL="285750" lvl="0" indent="-196850" algn="l" rtl="0">
              <a:lnSpc>
                <a:spcPct val="115000"/>
              </a:lnSpc>
              <a:spcBef>
                <a:spcPts val="0"/>
              </a:spcBef>
              <a:spcAft>
                <a:spcPts val="0"/>
              </a:spcAft>
              <a:buSzPts val="1400"/>
              <a:buFont typeface="Noto Sans Symbols"/>
              <a:buNone/>
            </a:pPr>
            <a:endParaRPr dirty="0"/>
          </a:p>
        </p:txBody>
      </p:sp>
      <p:pic>
        <p:nvPicPr>
          <p:cNvPr id="131" name="Google Shape;131;p30"/>
          <p:cNvPicPr preferRelativeResize="0"/>
          <p:nvPr/>
        </p:nvPicPr>
        <p:blipFill rotWithShape="1">
          <a:blip r:embed="rId3">
            <a:alphaModFix/>
          </a:blip>
          <a:srcRect/>
          <a:stretch/>
        </p:blipFill>
        <p:spPr>
          <a:xfrm rot="-5400000">
            <a:off x="-940171" y="-2324226"/>
            <a:ext cx="3551750" cy="3529875"/>
          </a:xfrm>
          <a:prstGeom prst="rect">
            <a:avLst/>
          </a:prstGeom>
          <a:noFill/>
          <a:ln>
            <a:noFill/>
          </a:ln>
        </p:spPr>
      </p:pic>
      <p:sp>
        <p:nvSpPr>
          <p:cNvPr id="4" name="Google Shape;129;p30">
            <a:extLst>
              <a:ext uri="{FF2B5EF4-FFF2-40B4-BE49-F238E27FC236}">
                <a16:creationId xmlns:a16="http://schemas.microsoft.com/office/drawing/2014/main" id="{C614A870-17B2-B0A4-F634-E5C530AAF2B9}"/>
              </a:ext>
            </a:extLst>
          </p:cNvPr>
          <p:cNvSpPr txBox="1">
            <a:spLocks noGrp="1"/>
          </p:cNvSpPr>
          <p:nvPr>
            <p:ph type="title"/>
          </p:nvPr>
        </p:nvSpPr>
        <p:spPr>
          <a:xfrm>
            <a:off x="1738740" y="507741"/>
            <a:ext cx="5658489" cy="572700"/>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2600" dirty="0">
                <a:latin typeface="Lexend" panose="020B0604020202020204" charset="0"/>
                <a:ea typeface="Arial"/>
                <a:cs typeface="Arial"/>
                <a:sym typeface="Arial"/>
              </a:rPr>
              <a:t>DETERMINANTES + -ING</a:t>
            </a:r>
            <a:endParaRPr sz="2600" dirty="0">
              <a:solidFill>
                <a:schemeClr val="dk2"/>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42940808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9"/>
          <p:cNvSpPr/>
          <p:nvPr/>
        </p:nvSpPr>
        <p:spPr>
          <a:xfrm>
            <a:off x="546809" y="991990"/>
            <a:ext cx="8050380" cy="3937299"/>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2" name="Google Shape;122;p29"/>
          <p:cNvSpPr txBox="1"/>
          <p:nvPr/>
        </p:nvSpPr>
        <p:spPr>
          <a:xfrm>
            <a:off x="905127" y="1140310"/>
            <a:ext cx="7821154" cy="3259567"/>
          </a:xfrm>
          <a:prstGeom prst="rect">
            <a:avLst/>
          </a:prstGeom>
          <a:noFill/>
          <a:ln>
            <a:noFill/>
          </a:ln>
        </p:spPr>
        <p:txBody>
          <a:bodyPr spcFirstLastPara="1" wrap="square" lIns="91425" tIns="91425" rIns="91425" bIns="91425" anchor="t" anchorCtr="0">
            <a:noAutofit/>
          </a:bodyPr>
          <a:lstStyle/>
          <a:p>
            <a:pPr marL="285750" marR="0" lvl="0" indent="-285750" algn="l" rtl="0">
              <a:lnSpc>
                <a:spcPct val="150000"/>
              </a:lnSpc>
              <a:spcBef>
                <a:spcPts val="0"/>
              </a:spcBef>
              <a:spcAft>
                <a:spcPts val="0"/>
              </a:spcAft>
              <a:buClr>
                <a:srgbClr val="000000"/>
              </a:buClr>
              <a:buSzPts val="1400"/>
              <a:buFont typeface="Noto Sans Symbols"/>
              <a:buChar char="✔"/>
            </a:pPr>
            <a:endParaRPr lang="en" sz="2000" b="1" i="1" u="none" strike="noStrike" cap="none" dirty="0">
              <a:solidFill>
                <a:srgbClr val="3C3533"/>
              </a:solidFill>
              <a:latin typeface="Manrope" panose="020B0604020202020204" charset="0"/>
              <a:sym typeface="Arial"/>
            </a:endParaRPr>
          </a:p>
          <a:p>
            <a:pPr marL="285750" marR="0" lvl="0" indent="-285750" algn="l" rtl="0">
              <a:lnSpc>
                <a:spcPct val="150000"/>
              </a:lnSpc>
              <a:spcBef>
                <a:spcPts val="0"/>
              </a:spcBef>
              <a:spcAft>
                <a:spcPts val="0"/>
              </a:spcAft>
              <a:buClr>
                <a:srgbClr val="000000"/>
              </a:buClr>
              <a:buSzPts val="1400"/>
              <a:buFont typeface="Noto Sans Symbols"/>
              <a:buChar char="✔"/>
            </a:pPr>
            <a:r>
              <a:rPr lang="es-MX" sz="2000" b="1" i="1" u="none" strike="noStrike" cap="none" dirty="0" err="1">
                <a:solidFill>
                  <a:srgbClr val="3C3533"/>
                </a:solidFill>
                <a:latin typeface="Manrope" panose="020B0604020202020204" charset="0"/>
                <a:sym typeface="Arial"/>
              </a:rPr>
              <a:t>Ticketing</a:t>
            </a:r>
            <a:r>
              <a:rPr lang="es-MX" sz="2000" b="1" i="1" u="none" strike="noStrike" cap="none" dirty="0">
                <a:solidFill>
                  <a:srgbClr val="3C3533"/>
                </a:solidFill>
                <a:latin typeface="Manrope" panose="020B0604020202020204" charset="0"/>
                <a:sym typeface="Arial"/>
              </a:rPr>
              <a:t> </a:t>
            </a:r>
            <a:r>
              <a:rPr lang="es-MX" sz="2000" b="1" i="1" u="none" strike="noStrike" cap="none" dirty="0" err="1">
                <a:solidFill>
                  <a:srgbClr val="3C3533"/>
                </a:solidFill>
                <a:latin typeface="Manrope" panose="020B0604020202020204" charset="0"/>
                <a:sym typeface="Arial"/>
              </a:rPr>
              <a:t>systems</a:t>
            </a:r>
            <a:endParaRPr sz="2000" dirty="0">
              <a:latin typeface="Manrope" panose="020B0604020202020204" charset="0"/>
            </a:endParaRPr>
          </a:p>
          <a:p>
            <a:pPr marL="0" marR="0" lvl="0" indent="0" algn="l" rtl="0">
              <a:lnSpc>
                <a:spcPct val="150000"/>
              </a:lnSpc>
              <a:spcBef>
                <a:spcPts val="0"/>
              </a:spcBef>
              <a:spcAft>
                <a:spcPts val="0"/>
              </a:spcAft>
              <a:buNone/>
            </a:pPr>
            <a:endParaRPr lang="en" sz="2000" b="1" i="1" dirty="0">
              <a:solidFill>
                <a:srgbClr val="3C3533"/>
              </a:solidFill>
              <a:latin typeface="Manrope" panose="020B0604020202020204" charset="0"/>
            </a:endParaRPr>
          </a:p>
          <a:p>
            <a:pPr marL="0" marR="0" lvl="0" indent="0" algn="l" rtl="0">
              <a:lnSpc>
                <a:spcPct val="150000"/>
              </a:lnSpc>
              <a:spcBef>
                <a:spcPts val="0"/>
              </a:spcBef>
              <a:spcAft>
                <a:spcPts val="0"/>
              </a:spcAft>
              <a:buNone/>
            </a:pPr>
            <a:r>
              <a:rPr lang="en" sz="2000" b="1" i="1" dirty="0">
                <a:solidFill>
                  <a:srgbClr val="3C3533"/>
                </a:solidFill>
                <a:latin typeface="Manrope" panose="020B0604020202020204" charset="0"/>
              </a:rPr>
              <a:t>Sistemas de venta de entrada</a:t>
            </a:r>
            <a:endParaRPr sz="2000" b="0" i="1" u="none" strike="noStrike" cap="none" dirty="0">
              <a:solidFill>
                <a:srgbClr val="3C3533"/>
              </a:solidFill>
              <a:latin typeface="Manrope" panose="020B0604020202020204" charset="0"/>
              <a:sym typeface="Arial"/>
            </a:endParaRPr>
          </a:p>
        </p:txBody>
      </p:sp>
      <p:sp>
        <p:nvSpPr>
          <p:cNvPr id="123" name="Google Shape;123;p29"/>
          <p:cNvSpPr txBox="1"/>
          <p:nvPr/>
        </p:nvSpPr>
        <p:spPr>
          <a:xfrm>
            <a:off x="1025058" y="257241"/>
            <a:ext cx="7093881" cy="529933"/>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endParaRPr sz="2600" b="0" i="0" u="none" strike="noStrike" cap="none" dirty="0">
              <a:solidFill>
                <a:schemeClr val="tx1"/>
              </a:solidFill>
              <a:latin typeface="Lexend" panose="020B0604020202020204" charset="0"/>
              <a:sym typeface="Arial"/>
            </a:endParaRPr>
          </a:p>
          <a:p>
            <a:pPr marL="0" marR="0" lvl="0" indent="0" algn="l" rtl="0">
              <a:lnSpc>
                <a:spcPct val="100000"/>
              </a:lnSpc>
              <a:spcBef>
                <a:spcPts val="0"/>
              </a:spcBef>
              <a:spcAft>
                <a:spcPts val="0"/>
              </a:spcAft>
              <a:buNone/>
            </a:pPr>
            <a:endParaRPr sz="2600" b="0" i="0" u="none" strike="noStrike" cap="none" dirty="0">
              <a:solidFill>
                <a:schemeClr val="tx1"/>
              </a:solidFill>
              <a:latin typeface="Lexend" panose="020B0604020202020204" charset="0"/>
              <a:sym typeface="Arial"/>
            </a:endParaRPr>
          </a:p>
          <a:p>
            <a:pPr marL="0" marR="0" lvl="0" indent="0" algn="ctr" rtl="0">
              <a:lnSpc>
                <a:spcPct val="100000"/>
              </a:lnSpc>
              <a:spcBef>
                <a:spcPts val="0"/>
              </a:spcBef>
              <a:spcAft>
                <a:spcPts val="0"/>
              </a:spcAft>
              <a:buNone/>
            </a:pPr>
            <a:r>
              <a:rPr lang="en" sz="2600" b="1" i="0" u="none" strike="noStrike" cap="none" dirty="0">
                <a:solidFill>
                  <a:schemeClr val="tx1"/>
                </a:solidFill>
                <a:latin typeface="Lexend" panose="020B0604020202020204" charset="0"/>
                <a:sym typeface="Arial"/>
              </a:rPr>
              <a:t>EN </a:t>
            </a:r>
            <a:r>
              <a:rPr lang="en" sz="2600" b="1" dirty="0">
                <a:solidFill>
                  <a:schemeClr val="tx1"/>
                </a:solidFill>
                <a:latin typeface="Lexend" panose="020B0604020202020204" charset="0"/>
              </a:rPr>
              <a:t>POSICIÓN</a:t>
            </a:r>
            <a:r>
              <a:rPr lang="en" sz="2600" b="1" i="0" u="none" strike="noStrike" cap="none" dirty="0">
                <a:solidFill>
                  <a:schemeClr val="tx1"/>
                </a:solidFill>
                <a:latin typeface="Lexend" panose="020B0604020202020204" charset="0"/>
                <a:sym typeface="Arial"/>
              </a:rPr>
              <a:t> INICIAL DE LA ORACION </a:t>
            </a:r>
            <a:endParaRPr sz="2600" b="1" i="0" u="none" strike="noStrike" cap="none" dirty="0">
              <a:solidFill>
                <a:schemeClr val="tx1"/>
              </a:solidFill>
              <a:latin typeface="Lexend" panose="020B0604020202020204" charset="0"/>
              <a:sym typeface="Arial"/>
            </a:endParaRPr>
          </a:p>
        </p:txBody>
      </p:sp>
    </p:spTree>
    <p:extLst>
      <p:ext uri="{BB962C8B-B14F-4D97-AF65-F5344CB8AC3E}">
        <p14:creationId xmlns:p14="http://schemas.microsoft.com/office/powerpoint/2010/main" val="14783927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30"/>
          <p:cNvSpPr/>
          <p:nvPr/>
        </p:nvSpPr>
        <p:spPr>
          <a:xfrm>
            <a:off x="532298" y="1398494"/>
            <a:ext cx="8050380" cy="3551751"/>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1" u="none" strike="noStrike" cap="none">
              <a:solidFill>
                <a:schemeClr val="lt1"/>
              </a:solidFill>
              <a:latin typeface="Arial"/>
              <a:ea typeface="Arial"/>
              <a:cs typeface="Arial"/>
              <a:sym typeface="Arial"/>
            </a:endParaRPr>
          </a:p>
        </p:txBody>
      </p:sp>
      <p:sp>
        <p:nvSpPr>
          <p:cNvPr id="130" name="Google Shape;130;p30"/>
          <p:cNvSpPr txBox="1">
            <a:spLocks noGrp="1"/>
          </p:cNvSpPr>
          <p:nvPr>
            <p:ph type="subTitle" idx="1"/>
          </p:nvPr>
        </p:nvSpPr>
        <p:spPr>
          <a:xfrm>
            <a:off x="511303" y="1966740"/>
            <a:ext cx="8071375" cy="2415258"/>
          </a:xfrm>
          <a:prstGeom prst="rect">
            <a:avLst/>
          </a:prstGeom>
          <a:noFill/>
          <a:ln>
            <a:noFill/>
          </a:ln>
        </p:spPr>
        <p:txBody>
          <a:bodyPr spcFirstLastPara="1" wrap="square" lIns="91425" tIns="91425" rIns="91425" bIns="91425" anchor="t" anchorCtr="0">
            <a:noAutofit/>
          </a:bodyPr>
          <a:lstStyle/>
          <a:p>
            <a:pPr marL="482600" lvl="0" indent="-342900" algn="l" rtl="0">
              <a:lnSpc>
                <a:spcPct val="150000"/>
              </a:lnSpc>
              <a:spcBef>
                <a:spcPts val="0"/>
              </a:spcBef>
              <a:spcAft>
                <a:spcPts val="0"/>
              </a:spcAft>
              <a:buSzPts val="1400"/>
              <a:buFont typeface="Wingdings" panose="05000000000000000000" pitchFamily="2" charset="2"/>
              <a:buChar char="ü"/>
            </a:pPr>
            <a:r>
              <a:rPr lang="en-US" sz="2000" dirty="0">
                <a:latin typeface="Manrope" panose="020B0604020202020204" charset="0"/>
                <a:cs typeface="Arial"/>
                <a:sym typeface="Arial"/>
              </a:rPr>
              <a:t>The earlier writing systems.</a:t>
            </a:r>
          </a:p>
          <a:p>
            <a:pPr marL="482600" lvl="0" indent="-342900" algn="l" rtl="0">
              <a:lnSpc>
                <a:spcPct val="150000"/>
              </a:lnSpc>
              <a:spcBef>
                <a:spcPts val="0"/>
              </a:spcBef>
              <a:spcAft>
                <a:spcPts val="0"/>
              </a:spcAft>
              <a:buSzPts val="1400"/>
              <a:buFont typeface="Wingdings" panose="05000000000000000000" pitchFamily="2" charset="2"/>
              <a:buChar char="ü"/>
            </a:pPr>
            <a:r>
              <a:rPr lang="en-US" sz="2000" dirty="0">
                <a:latin typeface="Manrope" panose="020B0604020202020204" charset="0"/>
                <a:cs typeface="Arial"/>
                <a:sym typeface="Arial"/>
              </a:rPr>
              <a:t>History of computing hardware.</a:t>
            </a:r>
            <a:endParaRPr dirty="0"/>
          </a:p>
        </p:txBody>
      </p:sp>
      <p:pic>
        <p:nvPicPr>
          <p:cNvPr id="131" name="Google Shape;131;p30"/>
          <p:cNvPicPr preferRelativeResize="0"/>
          <p:nvPr/>
        </p:nvPicPr>
        <p:blipFill rotWithShape="1">
          <a:blip r:embed="rId3">
            <a:alphaModFix/>
          </a:blip>
          <a:srcRect/>
          <a:stretch/>
        </p:blipFill>
        <p:spPr>
          <a:xfrm rot="-5400000">
            <a:off x="-940171" y="-2324226"/>
            <a:ext cx="3551750" cy="3529875"/>
          </a:xfrm>
          <a:prstGeom prst="rect">
            <a:avLst/>
          </a:prstGeom>
          <a:noFill/>
          <a:ln>
            <a:noFill/>
          </a:ln>
        </p:spPr>
      </p:pic>
      <p:sp>
        <p:nvSpPr>
          <p:cNvPr id="4" name="Google Shape;129;p30">
            <a:extLst>
              <a:ext uri="{FF2B5EF4-FFF2-40B4-BE49-F238E27FC236}">
                <a16:creationId xmlns:a16="http://schemas.microsoft.com/office/drawing/2014/main" id="{C614A870-17B2-B0A4-F634-E5C530AAF2B9}"/>
              </a:ext>
            </a:extLst>
          </p:cNvPr>
          <p:cNvSpPr txBox="1">
            <a:spLocks noGrp="1"/>
          </p:cNvSpPr>
          <p:nvPr>
            <p:ph type="title"/>
          </p:nvPr>
        </p:nvSpPr>
        <p:spPr>
          <a:xfrm>
            <a:off x="785308" y="507741"/>
            <a:ext cx="7797370" cy="708846"/>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2600" dirty="0">
                <a:latin typeface="Lexend" panose="020B0604020202020204" charset="0"/>
                <a:ea typeface="Arial"/>
                <a:cs typeface="Arial"/>
                <a:sym typeface="Arial"/>
              </a:rPr>
              <a:t>-ING + SUSTANTIVO (SIN SER COMPUESTO)</a:t>
            </a:r>
            <a:endParaRPr sz="2600" dirty="0">
              <a:solidFill>
                <a:schemeClr val="dk2"/>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12368919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30"/>
          <p:cNvSpPr/>
          <p:nvPr/>
        </p:nvSpPr>
        <p:spPr>
          <a:xfrm>
            <a:off x="532298" y="1398494"/>
            <a:ext cx="8050380" cy="3551751"/>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1" u="none" strike="noStrike" cap="none">
              <a:solidFill>
                <a:schemeClr val="lt1"/>
              </a:solidFill>
              <a:latin typeface="Arial"/>
              <a:ea typeface="Arial"/>
              <a:cs typeface="Arial"/>
              <a:sym typeface="Arial"/>
            </a:endParaRPr>
          </a:p>
        </p:txBody>
      </p:sp>
      <p:sp>
        <p:nvSpPr>
          <p:cNvPr id="130" name="Google Shape;130;p30"/>
          <p:cNvSpPr txBox="1">
            <a:spLocks noGrp="1"/>
          </p:cNvSpPr>
          <p:nvPr>
            <p:ph type="subTitle" idx="1"/>
          </p:nvPr>
        </p:nvSpPr>
        <p:spPr>
          <a:xfrm>
            <a:off x="511303" y="1966740"/>
            <a:ext cx="8071375" cy="2415258"/>
          </a:xfrm>
          <a:prstGeom prst="rect">
            <a:avLst/>
          </a:prstGeom>
          <a:noFill/>
          <a:ln>
            <a:noFill/>
          </a:ln>
        </p:spPr>
        <p:txBody>
          <a:bodyPr spcFirstLastPara="1" wrap="square" lIns="91425" tIns="91425" rIns="91425" bIns="91425" anchor="t" anchorCtr="0">
            <a:noAutofit/>
          </a:bodyPr>
          <a:lstStyle/>
          <a:p>
            <a:pPr marL="342900" marR="0" lvl="0" indent="-342900" algn="l" rtl="0">
              <a:lnSpc>
                <a:spcPct val="150000"/>
              </a:lnSpc>
              <a:spcBef>
                <a:spcPts val="0"/>
              </a:spcBef>
              <a:spcAft>
                <a:spcPts val="0"/>
              </a:spcAft>
              <a:buClr>
                <a:srgbClr val="000000"/>
              </a:buClr>
              <a:buSzPts val="1400"/>
              <a:buFont typeface="Noto Sans Symbols"/>
              <a:buChar char="⮚"/>
            </a:pPr>
            <a:r>
              <a:rPr lang="en-US" sz="2000" b="0" i="0" u="none" strike="noStrike" cap="none" dirty="0">
                <a:solidFill>
                  <a:schemeClr val="bg2"/>
                </a:solidFill>
                <a:latin typeface="Manrope" panose="020B0604020202020204" charset="0"/>
                <a:ea typeface="Arial"/>
                <a:cs typeface="Arial"/>
                <a:sym typeface="Arial"/>
              </a:rPr>
              <a:t>DeepMind entered </a:t>
            </a:r>
            <a:r>
              <a:rPr lang="en-US" sz="2000" b="0" i="0" u="none" strike="noStrike" cap="none" dirty="0" err="1">
                <a:solidFill>
                  <a:schemeClr val="bg2"/>
                </a:solidFill>
                <a:latin typeface="Manrope" panose="020B0604020202020204" charset="0"/>
                <a:ea typeface="Arial"/>
                <a:cs typeface="Arial"/>
                <a:sym typeface="Arial"/>
              </a:rPr>
              <a:t>AlphaCode</a:t>
            </a:r>
            <a:r>
              <a:rPr lang="en-US" sz="2000" b="0" i="0" u="none" strike="noStrike" cap="none" dirty="0">
                <a:solidFill>
                  <a:schemeClr val="bg2"/>
                </a:solidFill>
                <a:latin typeface="Manrope" panose="020B0604020202020204" charset="0"/>
                <a:ea typeface="Arial"/>
                <a:cs typeface="Arial"/>
                <a:sym typeface="Arial"/>
              </a:rPr>
              <a:t> into </a:t>
            </a:r>
            <a:r>
              <a:rPr lang="en-US" sz="2000" b="1" i="1" u="none" strike="noStrike" cap="none" dirty="0">
                <a:solidFill>
                  <a:schemeClr val="bg2"/>
                </a:solidFill>
                <a:latin typeface="Manrope" panose="020B0604020202020204" charset="0"/>
                <a:ea typeface="Arial"/>
                <a:cs typeface="Arial"/>
                <a:sym typeface="Arial"/>
              </a:rPr>
              <a:t>online coding </a:t>
            </a:r>
            <a:r>
              <a:rPr lang="en-US" sz="2000" b="0" i="0" u="none" strike="noStrike" cap="none" dirty="0">
                <a:solidFill>
                  <a:schemeClr val="bg2"/>
                </a:solidFill>
                <a:latin typeface="Manrope" panose="020B0604020202020204" charset="0"/>
                <a:ea typeface="Arial"/>
                <a:cs typeface="Arial"/>
                <a:sym typeface="Arial"/>
              </a:rPr>
              <a:t>competitions.</a:t>
            </a:r>
          </a:p>
          <a:p>
            <a:pPr marL="0" marR="0" lvl="0" indent="0" algn="l" rtl="0">
              <a:lnSpc>
                <a:spcPct val="150000"/>
              </a:lnSpc>
              <a:spcBef>
                <a:spcPts val="0"/>
              </a:spcBef>
              <a:spcAft>
                <a:spcPts val="0"/>
              </a:spcAft>
              <a:buClr>
                <a:srgbClr val="000000"/>
              </a:buClr>
              <a:buSzPts val="1400"/>
            </a:pPr>
            <a:endParaRPr lang="en-US" sz="2000" dirty="0">
              <a:solidFill>
                <a:schemeClr val="bg2"/>
              </a:solidFill>
              <a:latin typeface="Manrope" panose="020B0604020202020204" charset="0"/>
            </a:endParaRPr>
          </a:p>
          <a:p>
            <a:pPr marL="342900" marR="0" lvl="0" indent="-342900" algn="l" rtl="0">
              <a:lnSpc>
                <a:spcPct val="150000"/>
              </a:lnSpc>
              <a:spcBef>
                <a:spcPts val="0"/>
              </a:spcBef>
              <a:spcAft>
                <a:spcPts val="0"/>
              </a:spcAft>
              <a:buClr>
                <a:srgbClr val="000000"/>
              </a:buClr>
              <a:buSzPts val="1400"/>
              <a:buFont typeface="Noto Sans Symbols"/>
              <a:buChar char="⮚"/>
            </a:pPr>
            <a:r>
              <a:rPr lang="en-US" sz="2000" b="0" i="0" u="none" strike="noStrike" cap="none" dirty="0">
                <a:solidFill>
                  <a:schemeClr val="bg2"/>
                </a:solidFill>
                <a:latin typeface="Manrope" panose="020B0604020202020204" charset="0"/>
                <a:ea typeface="Arial"/>
                <a:cs typeface="Arial"/>
                <a:sym typeface="Arial"/>
              </a:rPr>
              <a:t>This article aims to identify technical competency levels relevant to</a:t>
            </a:r>
            <a:r>
              <a:rPr lang="en-US" sz="2000" b="1" i="1" u="none" strike="noStrike" cap="none" dirty="0">
                <a:solidFill>
                  <a:schemeClr val="bg2"/>
                </a:solidFill>
                <a:latin typeface="Manrope" panose="020B0604020202020204" charset="0"/>
                <a:ea typeface="Arial"/>
                <a:cs typeface="Arial"/>
                <a:sym typeface="Arial"/>
              </a:rPr>
              <a:t> Software Engineering…</a:t>
            </a:r>
          </a:p>
          <a:p>
            <a:pPr marL="285750" lvl="0" indent="-196850" algn="l" rtl="0">
              <a:lnSpc>
                <a:spcPct val="115000"/>
              </a:lnSpc>
              <a:spcBef>
                <a:spcPts val="0"/>
              </a:spcBef>
              <a:spcAft>
                <a:spcPts val="0"/>
              </a:spcAft>
              <a:buSzPts val="1400"/>
              <a:buFont typeface="Noto Sans Symbols"/>
              <a:buNone/>
            </a:pPr>
            <a:endParaRPr dirty="0"/>
          </a:p>
        </p:txBody>
      </p:sp>
      <p:pic>
        <p:nvPicPr>
          <p:cNvPr id="131" name="Google Shape;131;p30"/>
          <p:cNvPicPr preferRelativeResize="0"/>
          <p:nvPr/>
        </p:nvPicPr>
        <p:blipFill rotWithShape="1">
          <a:blip r:embed="rId3">
            <a:alphaModFix/>
          </a:blip>
          <a:srcRect/>
          <a:stretch/>
        </p:blipFill>
        <p:spPr>
          <a:xfrm rot="-5400000">
            <a:off x="-940171" y="-2324226"/>
            <a:ext cx="3551750" cy="3529875"/>
          </a:xfrm>
          <a:prstGeom prst="rect">
            <a:avLst/>
          </a:prstGeom>
          <a:noFill/>
          <a:ln>
            <a:noFill/>
          </a:ln>
        </p:spPr>
      </p:pic>
      <p:sp>
        <p:nvSpPr>
          <p:cNvPr id="4" name="Google Shape;129;p30">
            <a:extLst>
              <a:ext uri="{FF2B5EF4-FFF2-40B4-BE49-F238E27FC236}">
                <a16:creationId xmlns:a16="http://schemas.microsoft.com/office/drawing/2014/main" id="{C614A870-17B2-B0A4-F634-E5C530AAF2B9}"/>
              </a:ext>
            </a:extLst>
          </p:cNvPr>
          <p:cNvSpPr txBox="1">
            <a:spLocks noGrp="1"/>
          </p:cNvSpPr>
          <p:nvPr>
            <p:ph type="title"/>
          </p:nvPr>
        </p:nvSpPr>
        <p:spPr>
          <a:xfrm>
            <a:off x="1389752" y="477123"/>
            <a:ext cx="6570907" cy="572700"/>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2600" dirty="0">
                <a:latin typeface="Lexend" panose="020B0604020202020204" charset="0"/>
                <a:ea typeface="Arial"/>
                <a:cs typeface="Arial"/>
                <a:sym typeface="Arial"/>
              </a:rPr>
              <a:t>SUSTANTIVO + -ING</a:t>
            </a:r>
            <a:endParaRPr sz="2600" dirty="0">
              <a:solidFill>
                <a:schemeClr val="dk2"/>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264096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4"/>
          <p:cNvPicPr preferRelativeResize="0"/>
          <p:nvPr/>
        </p:nvPicPr>
        <p:blipFill rotWithShape="1">
          <a:blip r:embed="rId3">
            <a:alphaModFix/>
          </a:blip>
          <a:srcRect/>
          <a:stretch/>
        </p:blipFill>
        <p:spPr>
          <a:xfrm rot="5400000" flipH="1">
            <a:off x="6490156" y="-183292"/>
            <a:ext cx="3094551" cy="2818300"/>
          </a:xfrm>
          <a:prstGeom prst="rect">
            <a:avLst/>
          </a:prstGeom>
          <a:noFill/>
          <a:ln>
            <a:noFill/>
          </a:ln>
        </p:spPr>
      </p:pic>
      <p:sp>
        <p:nvSpPr>
          <p:cNvPr id="83" name="Google Shape;83;p4"/>
          <p:cNvSpPr txBox="1">
            <a:spLocks noGrp="1"/>
          </p:cNvSpPr>
          <p:nvPr>
            <p:ph type="title"/>
          </p:nvPr>
        </p:nvSpPr>
        <p:spPr>
          <a:xfrm>
            <a:off x="1609206" y="508378"/>
            <a:ext cx="5925588" cy="868646"/>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500"/>
              <a:buNone/>
            </a:pPr>
            <a:r>
              <a:rPr lang="en" sz="4000" dirty="0">
                <a:latin typeface="Lexend" panose="020B0604020202020204" charset="0"/>
                <a:ea typeface="Arial"/>
                <a:cs typeface="Arial"/>
                <a:sym typeface="Arial"/>
              </a:rPr>
              <a:t>WHAT WE’VE LEARNT</a:t>
            </a:r>
            <a:endParaRPr sz="4000" dirty="0">
              <a:solidFill>
                <a:schemeClr val="dk2"/>
              </a:solidFill>
              <a:latin typeface="Lexend" panose="020B0604020202020204" charset="0"/>
              <a:ea typeface="Arial"/>
              <a:cs typeface="Arial"/>
              <a:sym typeface="Arial"/>
            </a:endParaRPr>
          </a:p>
        </p:txBody>
      </p:sp>
      <p:sp>
        <p:nvSpPr>
          <p:cNvPr id="84" name="Google Shape;84;p4"/>
          <p:cNvSpPr txBox="1">
            <a:spLocks noGrp="1"/>
          </p:cNvSpPr>
          <p:nvPr>
            <p:ph type="subTitle" idx="1"/>
          </p:nvPr>
        </p:nvSpPr>
        <p:spPr>
          <a:xfrm>
            <a:off x="622300" y="1377024"/>
            <a:ext cx="7899400" cy="3367593"/>
          </a:xfrm>
          <a:prstGeom prst="rect">
            <a:avLst/>
          </a:prstGeom>
          <a:noFill/>
          <a:ln w="38100" cap="flat" cmpd="sng">
            <a:noFill/>
            <a:prstDash val="dash"/>
            <a:round/>
            <a:headEnd type="none" w="sm" len="sm"/>
            <a:tailEnd type="none" w="sm" len="sm"/>
          </a:ln>
        </p:spPr>
        <p:txBody>
          <a:bodyPr spcFirstLastPara="1" wrap="square" lIns="91425" tIns="91425" rIns="91425" bIns="91425" anchor="t" anchorCtr="0">
            <a:noAutofit/>
          </a:bodyPr>
          <a:lstStyle/>
          <a:p>
            <a:pPr marL="342900" lvl="0" indent="-342900" algn="l" rtl="0">
              <a:lnSpc>
                <a:spcPct val="150000"/>
              </a:lnSpc>
              <a:spcBef>
                <a:spcPts val="0"/>
              </a:spcBef>
              <a:spcAft>
                <a:spcPts val="0"/>
              </a:spcAft>
              <a:buClr>
                <a:schemeClr val="dk1"/>
              </a:buClr>
              <a:buSzPts val="1100"/>
              <a:buFont typeface="Noto Sans Symbols"/>
              <a:buChar char="⮚"/>
            </a:pPr>
            <a:r>
              <a:rPr lang="en" sz="1800" b="1" dirty="0">
                <a:solidFill>
                  <a:schemeClr val="tx1"/>
                </a:solidFill>
                <a:latin typeface="Manrope" panose="020B0604020202020204" charset="0"/>
                <a:ea typeface="Arial"/>
                <a:cs typeface="Arial"/>
                <a:sym typeface="Arial"/>
              </a:rPr>
              <a:t>PALABRAS ESTRUCTURALES</a:t>
            </a:r>
            <a:r>
              <a:rPr lang="en" sz="1800" dirty="0">
                <a:solidFill>
                  <a:schemeClr val="tx1"/>
                </a:solidFill>
                <a:latin typeface="Manrope" panose="020B0604020202020204" charset="0"/>
                <a:ea typeface="Arial"/>
                <a:cs typeface="Arial"/>
                <a:sym typeface="Arial"/>
              </a:rPr>
              <a:t> (Determinantes, palabras de enlace, preposiciones, pronombres, verbos auxiliares )</a:t>
            </a:r>
            <a:endParaRPr sz="1800" dirty="0">
              <a:solidFill>
                <a:schemeClr val="tx1"/>
              </a:solidFill>
              <a:latin typeface="Manrope" panose="020B0604020202020204" charset="0"/>
            </a:endParaRPr>
          </a:p>
          <a:p>
            <a:pPr marL="342900" lvl="0" indent="-342900" algn="l" rtl="0">
              <a:lnSpc>
                <a:spcPct val="150000"/>
              </a:lnSpc>
              <a:spcBef>
                <a:spcPts val="0"/>
              </a:spcBef>
              <a:spcAft>
                <a:spcPts val="0"/>
              </a:spcAft>
              <a:buClr>
                <a:schemeClr val="dk1"/>
              </a:buClr>
              <a:buSzPts val="1100"/>
              <a:buFont typeface="Noto Sans Symbols"/>
              <a:buChar char="⮚"/>
            </a:pPr>
            <a:r>
              <a:rPr lang="en" sz="1800" b="1" dirty="0">
                <a:solidFill>
                  <a:schemeClr val="tx1"/>
                </a:solidFill>
                <a:latin typeface="Manrope" panose="020B0604020202020204" charset="0"/>
                <a:ea typeface="Arial"/>
                <a:cs typeface="Arial"/>
                <a:sym typeface="Arial"/>
              </a:rPr>
              <a:t>FRASE NOMINAL Y FRASE PREPOSICIONAL</a:t>
            </a:r>
            <a:endParaRPr sz="1800" b="1" dirty="0">
              <a:solidFill>
                <a:schemeClr val="tx1"/>
              </a:solidFill>
              <a:latin typeface="Manrope" panose="020B0604020202020204" charset="0"/>
              <a:ea typeface="Arial"/>
              <a:cs typeface="Arial"/>
              <a:sym typeface="Arial"/>
            </a:endParaRPr>
          </a:p>
          <a:p>
            <a:pPr marL="342900" lvl="0" indent="-342900" algn="l" rtl="0">
              <a:lnSpc>
                <a:spcPct val="150000"/>
              </a:lnSpc>
              <a:spcBef>
                <a:spcPts val="0"/>
              </a:spcBef>
              <a:spcAft>
                <a:spcPts val="0"/>
              </a:spcAft>
              <a:buClr>
                <a:schemeClr val="dk1"/>
              </a:buClr>
              <a:buSzPts val="1100"/>
              <a:buFont typeface="Noto Sans Symbols"/>
              <a:buChar char="⮚"/>
            </a:pPr>
            <a:r>
              <a:rPr lang="en" sz="1800" b="1" dirty="0">
                <a:solidFill>
                  <a:schemeClr val="tx1"/>
                </a:solidFill>
                <a:latin typeface="Manrope" panose="020B0604020202020204" charset="0"/>
                <a:ea typeface="Arial"/>
                <a:cs typeface="Arial"/>
                <a:sym typeface="Arial"/>
              </a:rPr>
              <a:t>TIEMPOS VERBALES</a:t>
            </a:r>
            <a:endParaRPr sz="1800" dirty="0">
              <a:solidFill>
                <a:schemeClr val="tx1"/>
              </a:solidFill>
              <a:latin typeface="Manrope" panose="020B0604020202020204" charset="0"/>
              <a:ea typeface="Arial"/>
              <a:cs typeface="Arial"/>
              <a:sym typeface="Arial"/>
            </a:endParaRPr>
          </a:p>
          <a:p>
            <a:pPr marL="342900" lvl="0" indent="-342900" algn="l" rtl="0">
              <a:lnSpc>
                <a:spcPct val="150000"/>
              </a:lnSpc>
              <a:spcBef>
                <a:spcPts val="0"/>
              </a:spcBef>
              <a:spcAft>
                <a:spcPts val="0"/>
              </a:spcAft>
              <a:buClr>
                <a:schemeClr val="dk1"/>
              </a:buClr>
              <a:buSzPts val="1100"/>
              <a:buFont typeface="Noto Sans Symbols"/>
              <a:buChar char="⮚"/>
            </a:pPr>
            <a:r>
              <a:rPr lang="en" sz="1800" b="1" dirty="0">
                <a:solidFill>
                  <a:schemeClr val="tx1"/>
                </a:solidFill>
                <a:latin typeface="Manrope" panose="020B0604020202020204" charset="0"/>
                <a:ea typeface="Arial"/>
                <a:cs typeface="Arial"/>
                <a:sym typeface="Arial"/>
              </a:rPr>
              <a:t>ESTRUCTURAS DE TRADUCCIÓN:</a:t>
            </a:r>
            <a:endParaRPr sz="1800" b="1" dirty="0">
              <a:solidFill>
                <a:schemeClr val="tx1"/>
              </a:solidFill>
              <a:latin typeface="Manrope" panose="020B0604020202020204" charset="0"/>
              <a:ea typeface="Arial"/>
              <a:cs typeface="Arial"/>
              <a:sym typeface="Arial"/>
            </a:endParaRPr>
          </a:p>
          <a:p>
            <a:pPr marL="742950" lvl="1" indent="-285750" algn="l" rtl="0">
              <a:lnSpc>
                <a:spcPct val="150000"/>
              </a:lnSpc>
              <a:spcBef>
                <a:spcPts val="0"/>
              </a:spcBef>
              <a:spcAft>
                <a:spcPts val="0"/>
              </a:spcAft>
              <a:buClr>
                <a:schemeClr val="dk1"/>
              </a:buClr>
              <a:buSzPts val="1100"/>
              <a:buFont typeface="Noto Sans Symbols"/>
              <a:buChar char="▪"/>
            </a:pPr>
            <a:r>
              <a:rPr lang="en" sz="1600" dirty="0">
                <a:solidFill>
                  <a:schemeClr val="tx2">
                    <a:lumMod val="50000"/>
                  </a:schemeClr>
                </a:solidFill>
                <a:latin typeface="Manrope" panose="020B0604020202020204" charset="0"/>
                <a:ea typeface="Arial"/>
                <a:cs typeface="Arial"/>
                <a:sym typeface="Arial"/>
              </a:rPr>
              <a:t>voz pasiva</a:t>
            </a:r>
            <a:endParaRPr sz="1600" dirty="0">
              <a:solidFill>
                <a:schemeClr val="tx2">
                  <a:lumMod val="50000"/>
                </a:schemeClr>
              </a:solidFill>
              <a:latin typeface="Manrope" panose="020B0604020202020204" charset="0"/>
            </a:endParaRPr>
          </a:p>
          <a:p>
            <a:pPr marL="742950" lvl="1" indent="-285750" algn="l" rtl="0">
              <a:lnSpc>
                <a:spcPct val="150000"/>
              </a:lnSpc>
              <a:spcBef>
                <a:spcPts val="0"/>
              </a:spcBef>
              <a:spcAft>
                <a:spcPts val="0"/>
              </a:spcAft>
              <a:buClr>
                <a:schemeClr val="dk1"/>
              </a:buClr>
              <a:buSzPts val="1100"/>
              <a:buFont typeface="Noto Sans Symbols"/>
              <a:buChar char="▪"/>
            </a:pPr>
            <a:r>
              <a:rPr lang="en" sz="1600" dirty="0">
                <a:solidFill>
                  <a:schemeClr val="tx2">
                    <a:lumMod val="50000"/>
                  </a:schemeClr>
                </a:solidFill>
                <a:latin typeface="Manrope" panose="020B0604020202020204" charset="0"/>
                <a:ea typeface="Arial"/>
                <a:cs typeface="Arial"/>
                <a:sym typeface="Arial"/>
              </a:rPr>
              <a:t>to infinitive – to preposición</a:t>
            </a:r>
            <a:endParaRPr sz="1600" dirty="0">
              <a:solidFill>
                <a:schemeClr val="tx2">
                  <a:lumMod val="50000"/>
                </a:schemeClr>
              </a:solidFill>
              <a:latin typeface="Manrope" panose="020B0604020202020204" charset="0"/>
              <a:ea typeface="Arial"/>
              <a:cs typeface="Arial"/>
              <a:sym typeface="Arial"/>
            </a:endParaRPr>
          </a:p>
          <a:p>
            <a:pPr marL="742950" lvl="1" indent="-285750" algn="l" rtl="0">
              <a:lnSpc>
                <a:spcPct val="150000"/>
              </a:lnSpc>
              <a:spcBef>
                <a:spcPts val="0"/>
              </a:spcBef>
              <a:spcAft>
                <a:spcPts val="0"/>
              </a:spcAft>
              <a:buClr>
                <a:schemeClr val="dk1"/>
              </a:buClr>
              <a:buSzPts val="1100"/>
              <a:buFont typeface="Noto Sans Symbols"/>
              <a:buChar char="▪"/>
            </a:pPr>
            <a:r>
              <a:rPr lang="en" sz="1600" dirty="0">
                <a:solidFill>
                  <a:schemeClr val="tx2">
                    <a:lumMod val="50000"/>
                  </a:schemeClr>
                </a:solidFill>
                <a:latin typeface="Manrope" panose="020B0604020202020204" charset="0"/>
                <a:ea typeface="Arial"/>
                <a:cs typeface="Arial"/>
                <a:sym typeface="Arial"/>
              </a:rPr>
              <a:t>traducción de -ing</a:t>
            </a:r>
            <a:endParaRPr sz="1600" dirty="0">
              <a:solidFill>
                <a:schemeClr val="tx2">
                  <a:lumMod val="50000"/>
                </a:schemeClr>
              </a:solidFill>
              <a:latin typeface="Manrope" panose="020B0604020202020204" charset="0"/>
              <a:ea typeface="Arial"/>
              <a:cs typeface="Arial"/>
              <a:sym typeface="Arial"/>
            </a:endParaRPr>
          </a:p>
          <a:p>
            <a:pPr marL="285750" lvl="0" indent="-215900" algn="l" rtl="0">
              <a:lnSpc>
                <a:spcPct val="115000"/>
              </a:lnSpc>
              <a:spcBef>
                <a:spcPts val="0"/>
              </a:spcBef>
              <a:spcAft>
                <a:spcPts val="0"/>
              </a:spcAft>
              <a:buClr>
                <a:schemeClr val="dk1"/>
              </a:buClr>
              <a:buSzPts val="1100"/>
              <a:buFont typeface="Noto Sans Symbols"/>
              <a:buNone/>
            </a:pPr>
            <a:endParaRPr dirty="0"/>
          </a:p>
        </p:txBody>
      </p:sp>
      <p:pic>
        <p:nvPicPr>
          <p:cNvPr id="85" name="Google Shape;85;p4"/>
          <p:cNvPicPr preferRelativeResize="0"/>
          <p:nvPr/>
        </p:nvPicPr>
        <p:blipFill rotWithShape="1">
          <a:blip r:embed="rId4">
            <a:alphaModFix/>
          </a:blip>
          <a:srcRect/>
          <a:stretch/>
        </p:blipFill>
        <p:spPr>
          <a:xfrm>
            <a:off x="7402360" y="4092881"/>
            <a:ext cx="523128" cy="53627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30"/>
          <p:cNvSpPr/>
          <p:nvPr/>
        </p:nvSpPr>
        <p:spPr>
          <a:xfrm>
            <a:off x="546810" y="1409252"/>
            <a:ext cx="8050380" cy="3551751"/>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1" u="none" strike="noStrike" cap="none">
              <a:solidFill>
                <a:schemeClr val="lt1"/>
              </a:solidFill>
              <a:latin typeface="Arial"/>
              <a:ea typeface="Arial"/>
              <a:cs typeface="Arial"/>
              <a:sym typeface="Arial"/>
            </a:endParaRPr>
          </a:p>
        </p:txBody>
      </p:sp>
      <p:sp>
        <p:nvSpPr>
          <p:cNvPr id="130" name="Google Shape;130;p30"/>
          <p:cNvSpPr txBox="1">
            <a:spLocks noGrp="1"/>
          </p:cNvSpPr>
          <p:nvPr>
            <p:ph type="subTitle" idx="1"/>
          </p:nvPr>
        </p:nvSpPr>
        <p:spPr>
          <a:xfrm>
            <a:off x="716346" y="2117654"/>
            <a:ext cx="7711308" cy="1687192"/>
          </a:xfrm>
          <a:prstGeom prst="rect">
            <a:avLst/>
          </a:prstGeom>
          <a:noFill/>
          <a:ln>
            <a:noFill/>
          </a:ln>
        </p:spPr>
        <p:txBody>
          <a:bodyPr spcFirstLastPara="1" wrap="square" lIns="91425" tIns="91425" rIns="91425" bIns="91425" anchor="t" anchorCtr="0">
            <a:noAutofit/>
          </a:bodyPr>
          <a:lstStyle/>
          <a:p>
            <a:pPr marL="482600" lvl="0" indent="-342900" algn="l" rtl="0">
              <a:lnSpc>
                <a:spcPct val="150000"/>
              </a:lnSpc>
              <a:spcBef>
                <a:spcPts val="0"/>
              </a:spcBef>
              <a:spcAft>
                <a:spcPts val="0"/>
              </a:spcAft>
              <a:buSzPts val="1400"/>
              <a:buFont typeface="Wingdings" panose="05000000000000000000" pitchFamily="2" charset="2"/>
              <a:buChar char="Ø"/>
            </a:pPr>
            <a:r>
              <a:rPr lang="en-US" sz="2000" dirty="0">
                <a:latin typeface="Manrope" panose="020B0604020202020204" charset="0"/>
                <a:ea typeface="Arial"/>
                <a:cs typeface="Arial"/>
                <a:sym typeface="Arial"/>
              </a:rPr>
              <a:t>Designers and developers are involved in </a:t>
            </a:r>
            <a:r>
              <a:rPr lang="en-US" sz="2000" b="1" i="1" dirty="0">
                <a:latin typeface="Manrope" panose="020B0604020202020204" charset="0"/>
                <a:ea typeface="Arial"/>
                <a:cs typeface="Arial"/>
                <a:sym typeface="Arial"/>
              </a:rPr>
              <a:t>designing and writing </a:t>
            </a:r>
            <a:r>
              <a:rPr lang="en-US" sz="2000" dirty="0">
                <a:latin typeface="Manrope" panose="020B0604020202020204" charset="0"/>
                <a:ea typeface="Arial"/>
                <a:cs typeface="Arial"/>
                <a:sym typeface="Arial"/>
              </a:rPr>
              <a:t>the program.</a:t>
            </a:r>
            <a:r>
              <a:rPr lang="en-US" sz="2000" b="1" dirty="0">
                <a:solidFill>
                  <a:srgbClr val="C00000"/>
                </a:solidFill>
                <a:latin typeface="Manrope" panose="020B0604020202020204" charset="0"/>
                <a:ea typeface="Arial"/>
                <a:cs typeface="Arial"/>
                <a:sym typeface="Arial"/>
              </a:rPr>
              <a:t> </a:t>
            </a:r>
            <a:endParaRPr lang="en-US" sz="2000" dirty="0">
              <a:latin typeface="Manrope" panose="020B0604020202020204" charset="0"/>
            </a:endParaRPr>
          </a:p>
          <a:p>
            <a:pPr marL="482600" lvl="0" indent="-342900" algn="l" rtl="0">
              <a:lnSpc>
                <a:spcPct val="150000"/>
              </a:lnSpc>
              <a:spcBef>
                <a:spcPts val="0"/>
              </a:spcBef>
              <a:spcAft>
                <a:spcPts val="0"/>
              </a:spcAft>
              <a:buSzPts val="1400"/>
              <a:buFont typeface="Wingdings" panose="05000000000000000000" pitchFamily="2" charset="2"/>
              <a:buChar char="Ø"/>
            </a:pPr>
            <a:r>
              <a:rPr lang="en-US" sz="2000" dirty="0">
                <a:solidFill>
                  <a:srgbClr val="181514"/>
                </a:solidFill>
                <a:latin typeface="Manrope" panose="020B0604020202020204" charset="0"/>
                <a:ea typeface="Arial"/>
                <a:cs typeface="Arial"/>
                <a:sym typeface="Arial"/>
              </a:rPr>
              <a:t>The storage </a:t>
            </a:r>
            <a:r>
              <a:rPr lang="en-US" sz="2000" b="1" i="1" dirty="0">
                <a:solidFill>
                  <a:srgbClr val="181514"/>
                </a:solidFill>
                <a:latin typeface="Manrope" panose="020B0604020202020204" charset="0"/>
                <a:ea typeface="Arial"/>
                <a:cs typeface="Arial"/>
                <a:sym typeface="Arial"/>
              </a:rPr>
              <a:t>and processing </a:t>
            </a:r>
            <a:r>
              <a:rPr lang="en-US" sz="2000" dirty="0">
                <a:solidFill>
                  <a:srgbClr val="181514"/>
                </a:solidFill>
                <a:latin typeface="Manrope" panose="020B0604020202020204" charset="0"/>
                <a:ea typeface="Arial"/>
                <a:cs typeface="Arial"/>
                <a:sym typeface="Arial"/>
              </a:rPr>
              <a:t>of the new data.</a:t>
            </a:r>
          </a:p>
          <a:p>
            <a:pPr marL="0" lvl="0" indent="0" algn="l" rtl="0">
              <a:lnSpc>
                <a:spcPct val="150000"/>
              </a:lnSpc>
              <a:spcBef>
                <a:spcPts val="0"/>
              </a:spcBef>
              <a:spcAft>
                <a:spcPts val="0"/>
              </a:spcAft>
              <a:buSzPts val="1400"/>
            </a:pPr>
            <a:endParaRPr dirty="0"/>
          </a:p>
        </p:txBody>
      </p:sp>
      <p:pic>
        <p:nvPicPr>
          <p:cNvPr id="131" name="Google Shape;131;p30"/>
          <p:cNvPicPr preferRelativeResize="0"/>
          <p:nvPr/>
        </p:nvPicPr>
        <p:blipFill rotWithShape="1">
          <a:blip r:embed="rId3">
            <a:alphaModFix/>
          </a:blip>
          <a:srcRect/>
          <a:stretch/>
        </p:blipFill>
        <p:spPr>
          <a:xfrm rot="-5400000">
            <a:off x="-940171" y="-2324226"/>
            <a:ext cx="3551750" cy="3529875"/>
          </a:xfrm>
          <a:prstGeom prst="rect">
            <a:avLst/>
          </a:prstGeom>
          <a:noFill/>
          <a:ln>
            <a:noFill/>
          </a:ln>
        </p:spPr>
      </p:pic>
      <p:sp>
        <p:nvSpPr>
          <p:cNvPr id="4" name="Google Shape;129;p30">
            <a:extLst>
              <a:ext uri="{FF2B5EF4-FFF2-40B4-BE49-F238E27FC236}">
                <a16:creationId xmlns:a16="http://schemas.microsoft.com/office/drawing/2014/main" id="{C614A870-17B2-B0A4-F634-E5C530AAF2B9}"/>
              </a:ext>
            </a:extLst>
          </p:cNvPr>
          <p:cNvSpPr txBox="1">
            <a:spLocks noGrp="1"/>
          </p:cNvSpPr>
          <p:nvPr>
            <p:ph type="title"/>
          </p:nvPr>
        </p:nvSpPr>
        <p:spPr>
          <a:xfrm>
            <a:off x="905526" y="448491"/>
            <a:ext cx="7282927" cy="572700"/>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2600" dirty="0">
                <a:latin typeface="Lexend" panose="020B0604020202020204" charset="0"/>
                <a:ea typeface="Arial"/>
                <a:cs typeface="Arial"/>
                <a:sym typeface="Arial"/>
              </a:rPr>
              <a:t>SUSTANTIVO + PALABRA ENLACE + -ING</a:t>
            </a:r>
            <a:endParaRPr sz="2600" dirty="0">
              <a:solidFill>
                <a:schemeClr val="dk2"/>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21245831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129;p30">
            <a:extLst>
              <a:ext uri="{FF2B5EF4-FFF2-40B4-BE49-F238E27FC236}">
                <a16:creationId xmlns:a16="http://schemas.microsoft.com/office/drawing/2014/main" id="{F585F16A-57F1-636B-2E76-A78ECDC10A12}"/>
              </a:ext>
            </a:extLst>
          </p:cNvPr>
          <p:cNvSpPr txBox="1">
            <a:spLocks noGrp="1"/>
          </p:cNvSpPr>
          <p:nvPr>
            <p:ph type="title"/>
          </p:nvPr>
        </p:nvSpPr>
        <p:spPr>
          <a:xfrm>
            <a:off x="494852" y="2064320"/>
            <a:ext cx="8358692" cy="1014859"/>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s-AR" sz="4800" dirty="0">
                <a:solidFill>
                  <a:schemeClr val="tx1"/>
                </a:solidFill>
                <a:latin typeface="Lexend" panose="020B0604020202020204" charset="0"/>
                <a:ea typeface="Arial"/>
                <a:cs typeface="Arial"/>
                <a:sym typeface="Arial"/>
              </a:rPr>
              <a:t>A</a:t>
            </a:r>
            <a:r>
              <a:rPr lang="en" sz="4800" dirty="0">
                <a:solidFill>
                  <a:schemeClr val="tx1"/>
                </a:solidFill>
                <a:latin typeface="Lexend" panose="020B0604020202020204" charset="0"/>
                <a:ea typeface="Arial"/>
                <a:cs typeface="Arial"/>
                <a:sym typeface="Arial"/>
              </a:rPr>
              <a:t>DJETIVO/SUSTANTIVO</a:t>
            </a:r>
            <a:endParaRPr sz="4800" dirty="0">
              <a:solidFill>
                <a:schemeClr val="tx1"/>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17227930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p:nvPr/>
        </p:nvSpPr>
        <p:spPr>
          <a:xfrm>
            <a:off x="546810" y="1642937"/>
            <a:ext cx="8050380" cy="1857625"/>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285750" marR="0" lvl="0" indent="-285750" algn="l" rtl="0">
              <a:lnSpc>
                <a:spcPct val="150000"/>
              </a:lnSpc>
              <a:spcBef>
                <a:spcPts val="0"/>
              </a:spcBef>
              <a:spcAft>
                <a:spcPts val="0"/>
              </a:spcAft>
              <a:buClr>
                <a:srgbClr val="000000"/>
              </a:buClr>
              <a:buSzPts val="1400"/>
              <a:buFont typeface="Noto Sans Symbols"/>
              <a:buChar char="✔"/>
            </a:pPr>
            <a:r>
              <a:rPr lang="es-MX" sz="2000" b="0" i="0" u="none" strike="noStrike" cap="none" dirty="0" err="1">
                <a:solidFill>
                  <a:srgbClr val="3C3533"/>
                </a:solidFill>
                <a:latin typeface="Manrope" panose="020B0604020202020204" charset="0"/>
                <a:sym typeface="Arial"/>
              </a:rPr>
              <a:t>Working</a:t>
            </a:r>
            <a:r>
              <a:rPr lang="es-MX" sz="2000" b="0" i="0" u="none" strike="noStrike" cap="none" dirty="0">
                <a:solidFill>
                  <a:srgbClr val="3C3533"/>
                </a:solidFill>
                <a:latin typeface="Manrope" panose="020B0604020202020204" charset="0"/>
                <a:sym typeface="Arial"/>
              </a:rPr>
              <a:t> </a:t>
            </a:r>
            <a:r>
              <a:rPr lang="es-MX" sz="2000" b="0" i="0" u="none" strike="noStrike" cap="none" dirty="0" err="1">
                <a:solidFill>
                  <a:srgbClr val="3C3533"/>
                </a:solidFill>
                <a:latin typeface="Manrope" panose="020B0604020202020204" charset="0"/>
                <a:sym typeface="Arial"/>
              </a:rPr>
              <a:t>hours</a:t>
            </a:r>
            <a:endParaRPr lang="es-MX" sz="2000" b="0" i="0" u="none" strike="noStrike" cap="none" dirty="0">
              <a:solidFill>
                <a:srgbClr val="3C3533"/>
              </a:solidFill>
              <a:latin typeface="Manrope" panose="020B0604020202020204" charset="0"/>
              <a:sym typeface="Arial"/>
            </a:endParaRPr>
          </a:p>
          <a:p>
            <a:pPr marL="285750" marR="0" lvl="0" indent="-285750" algn="l" rtl="0">
              <a:lnSpc>
                <a:spcPct val="150000"/>
              </a:lnSpc>
              <a:spcBef>
                <a:spcPts val="0"/>
              </a:spcBef>
              <a:spcAft>
                <a:spcPts val="0"/>
              </a:spcAft>
              <a:buClr>
                <a:srgbClr val="000000"/>
              </a:buClr>
              <a:buSzPts val="1400"/>
              <a:buFont typeface="Noto Sans Symbols"/>
              <a:buChar char="✔"/>
            </a:pPr>
            <a:r>
              <a:rPr lang="es-MX" sz="2000" dirty="0">
                <a:solidFill>
                  <a:srgbClr val="3C3533"/>
                </a:solidFill>
                <a:latin typeface="Manrope" panose="020B0604020202020204" charset="0"/>
              </a:rPr>
              <a:t>The </a:t>
            </a:r>
            <a:r>
              <a:rPr lang="es-MX" sz="2000" dirty="0" err="1">
                <a:solidFill>
                  <a:srgbClr val="3C3533"/>
                </a:solidFill>
                <a:latin typeface="Manrope" panose="020B0604020202020204" charset="0"/>
              </a:rPr>
              <a:t>existing</a:t>
            </a:r>
            <a:r>
              <a:rPr lang="es-MX" sz="2000" dirty="0">
                <a:solidFill>
                  <a:srgbClr val="3C3533"/>
                </a:solidFill>
                <a:latin typeface="Manrope" panose="020B0604020202020204" charset="0"/>
              </a:rPr>
              <a:t> code-</a:t>
            </a:r>
            <a:r>
              <a:rPr lang="es-MX" sz="2000" dirty="0" err="1">
                <a:solidFill>
                  <a:srgbClr val="3C3533"/>
                </a:solidFill>
                <a:latin typeface="Manrope" panose="020B0604020202020204" charset="0"/>
              </a:rPr>
              <a:t>writing</a:t>
            </a:r>
            <a:r>
              <a:rPr lang="es-MX" sz="2000" dirty="0">
                <a:solidFill>
                  <a:srgbClr val="3C3533"/>
                </a:solidFill>
                <a:latin typeface="Manrope" panose="020B0604020202020204" charset="0"/>
              </a:rPr>
              <a:t> </a:t>
            </a:r>
            <a:r>
              <a:rPr lang="es-MX" sz="2000" dirty="0" err="1">
                <a:solidFill>
                  <a:srgbClr val="3C3533"/>
                </a:solidFill>
                <a:latin typeface="Manrope" panose="020B0604020202020204" charset="0"/>
              </a:rPr>
              <a:t>programs</a:t>
            </a:r>
            <a:r>
              <a:rPr lang="es-MX" sz="2000" dirty="0">
                <a:solidFill>
                  <a:srgbClr val="3C3533"/>
                </a:solidFill>
                <a:latin typeface="Manrope" panose="020B0604020202020204" charset="0"/>
              </a:rPr>
              <a:t>.</a:t>
            </a:r>
            <a:endParaRPr sz="2000" b="0" i="0" u="none" strike="noStrike" cap="none" dirty="0">
              <a:solidFill>
                <a:srgbClr val="3C3533"/>
              </a:solidFill>
              <a:latin typeface="Manrope" panose="020B0604020202020204" charset="0"/>
              <a:sym typeface="Arial"/>
            </a:endParaRPr>
          </a:p>
        </p:txBody>
      </p:sp>
      <p:sp>
        <p:nvSpPr>
          <p:cNvPr id="113" name="Google Shape;113;p2"/>
          <p:cNvSpPr txBox="1">
            <a:spLocks noGrp="1"/>
          </p:cNvSpPr>
          <p:nvPr>
            <p:ph type="subTitle" idx="7"/>
          </p:nvPr>
        </p:nvSpPr>
        <p:spPr>
          <a:xfrm>
            <a:off x="1949074" y="393395"/>
            <a:ext cx="5245852" cy="585551"/>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rmAutofit fontScale="25000" lnSpcReduction="20000"/>
          </a:bodyPr>
          <a:lstStyle/>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ct val="133333"/>
              <a:buNone/>
            </a:pPr>
            <a:r>
              <a:rPr lang="en" sz="10400" i="1" dirty="0">
                <a:solidFill>
                  <a:schemeClr val="tx1"/>
                </a:solidFill>
                <a:latin typeface="Lexend" panose="020B0604020202020204" charset="0"/>
                <a:ea typeface="Arial"/>
                <a:cs typeface="Arial"/>
                <a:sym typeface="Arial"/>
              </a:rPr>
              <a:t>- ING + SUSTANTIVO</a:t>
            </a:r>
            <a:endParaRPr sz="10400" i="1" dirty="0">
              <a:solidFill>
                <a:schemeClr val="tx1"/>
              </a:solidFill>
              <a:latin typeface="Lexend" panose="020B0604020202020204" charset="0"/>
              <a:ea typeface="Arial"/>
              <a:cs typeface="Arial"/>
              <a:sym typeface="Arial"/>
            </a:endParaRPr>
          </a:p>
        </p:txBody>
      </p:sp>
      <p:sp>
        <p:nvSpPr>
          <p:cNvPr id="114" name="Google Shape;114;p2"/>
          <p:cNvSpPr txBox="1">
            <a:spLocks noGrp="1"/>
          </p:cNvSpPr>
          <p:nvPr>
            <p:ph type="subTitle" idx="13"/>
          </p:nvPr>
        </p:nvSpPr>
        <p:spPr>
          <a:xfrm>
            <a:off x="724631" y="3229225"/>
            <a:ext cx="1853469" cy="557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endParaRPr sz="1800"/>
          </a:p>
          <a:p>
            <a:pPr marL="0" lvl="0" indent="0" algn="ctr" rtl="0">
              <a:lnSpc>
                <a:spcPct val="100000"/>
              </a:lnSpc>
              <a:spcBef>
                <a:spcPts val="0"/>
              </a:spcBef>
              <a:spcAft>
                <a:spcPts val="0"/>
              </a:spcAft>
              <a:buSzPts val="2400"/>
              <a:buNone/>
            </a:pPr>
            <a:endParaRPr sz="1800"/>
          </a:p>
        </p:txBody>
      </p:sp>
      <p:pic>
        <p:nvPicPr>
          <p:cNvPr id="115" name="Google Shape;115;p2"/>
          <p:cNvPicPr preferRelativeResize="0"/>
          <p:nvPr/>
        </p:nvPicPr>
        <p:blipFill rotWithShape="1">
          <a:blip r:embed="rId3">
            <a:alphaModFix/>
          </a:blip>
          <a:srcRect/>
          <a:stretch/>
        </p:blipFill>
        <p:spPr>
          <a:xfrm rot="-5400000">
            <a:off x="-699706" y="-2265012"/>
            <a:ext cx="3551750" cy="3529875"/>
          </a:xfrm>
          <a:prstGeom prst="rect">
            <a:avLst/>
          </a:prstGeom>
          <a:noFill/>
          <a:ln>
            <a:noFill/>
          </a:ln>
        </p:spPr>
      </p:pic>
      <p:pic>
        <p:nvPicPr>
          <p:cNvPr id="116" name="Google Shape;116;p2"/>
          <p:cNvPicPr preferRelativeResize="0"/>
          <p:nvPr/>
        </p:nvPicPr>
        <p:blipFill rotWithShape="1">
          <a:blip r:embed="rId4">
            <a:alphaModFix/>
          </a:blip>
          <a:srcRect/>
          <a:stretch/>
        </p:blipFill>
        <p:spPr>
          <a:xfrm>
            <a:off x="152897" y="4604000"/>
            <a:ext cx="379401" cy="411500"/>
          </a:xfrm>
          <a:prstGeom prst="rect">
            <a:avLst/>
          </a:prstGeom>
          <a:noFill/>
          <a:ln>
            <a:noFill/>
          </a:ln>
        </p:spPr>
      </p:pic>
    </p:spTree>
    <p:extLst>
      <p:ext uri="{BB962C8B-B14F-4D97-AF65-F5344CB8AC3E}">
        <p14:creationId xmlns:p14="http://schemas.microsoft.com/office/powerpoint/2010/main" val="2213115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129;p30">
            <a:extLst>
              <a:ext uri="{FF2B5EF4-FFF2-40B4-BE49-F238E27FC236}">
                <a16:creationId xmlns:a16="http://schemas.microsoft.com/office/drawing/2014/main" id="{F585F16A-57F1-636B-2E76-A78ECDC10A12}"/>
              </a:ext>
            </a:extLst>
          </p:cNvPr>
          <p:cNvSpPr txBox="1">
            <a:spLocks noGrp="1"/>
          </p:cNvSpPr>
          <p:nvPr>
            <p:ph type="title"/>
          </p:nvPr>
        </p:nvSpPr>
        <p:spPr>
          <a:xfrm>
            <a:off x="392654" y="2064320"/>
            <a:ext cx="8358692" cy="1647068"/>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4800" dirty="0">
                <a:solidFill>
                  <a:schemeClr val="tx1"/>
                </a:solidFill>
                <a:latin typeface="Lexend" panose="020B0604020202020204" charset="0"/>
                <a:ea typeface="Arial"/>
                <a:cs typeface="Arial"/>
                <a:sym typeface="Arial"/>
              </a:rPr>
              <a:t>SUSTANTIVO + QUE </a:t>
            </a:r>
            <a:br>
              <a:rPr lang="en" sz="4800" dirty="0">
                <a:solidFill>
                  <a:schemeClr val="tx1"/>
                </a:solidFill>
                <a:latin typeface="Lexend" panose="020B0604020202020204" charset="0"/>
                <a:ea typeface="Arial"/>
                <a:cs typeface="Arial"/>
                <a:sym typeface="Arial"/>
              </a:rPr>
            </a:br>
            <a:r>
              <a:rPr lang="en" sz="4800" dirty="0">
                <a:solidFill>
                  <a:schemeClr val="tx1"/>
                </a:solidFill>
                <a:latin typeface="Lexend" panose="020B0604020202020204" charset="0"/>
                <a:ea typeface="Arial"/>
                <a:cs typeface="Arial"/>
                <a:sym typeface="Arial"/>
              </a:rPr>
              <a:t>+ VERBO CONJUGADO</a:t>
            </a:r>
            <a:endParaRPr sz="4800" dirty="0">
              <a:solidFill>
                <a:schemeClr val="tx1"/>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38530542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p:nvPr/>
        </p:nvSpPr>
        <p:spPr>
          <a:xfrm>
            <a:off x="546810" y="1642937"/>
            <a:ext cx="8050380" cy="1857625"/>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285750" marR="0" lvl="0" indent="-285750" algn="l" rtl="0">
              <a:lnSpc>
                <a:spcPct val="150000"/>
              </a:lnSpc>
              <a:spcBef>
                <a:spcPts val="0"/>
              </a:spcBef>
              <a:spcAft>
                <a:spcPts val="0"/>
              </a:spcAft>
              <a:buClr>
                <a:srgbClr val="000000"/>
              </a:buClr>
              <a:buSzPts val="1400"/>
              <a:buFont typeface="Noto Sans Symbols"/>
              <a:buChar char="✔"/>
            </a:pPr>
            <a:r>
              <a:rPr lang="es-MX" sz="2000" b="0" i="0" u="none" strike="noStrike" cap="none" dirty="0">
                <a:solidFill>
                  <a:srgbClr val="3C3533"/>
                </a:solidFill>
                <a:latin typeface="Manrope" panose="020B0604020202020204" charset="0"/>
                <a:sym typeface="Arial"/>
              </a:rPr>
              <a:t>With </a:t>
            </a:r>
            <a:r>
              <a:rPr lang="es-MX" sz="2000" b="0" i="0" u="none" strike="noStrike" cap="none" dirty="0" err="1">
                <a:solidFill>
                  <a:srgbClr val="3C3533"/>
                </a:solidFill>
                <a:latin typeface="Manrope" panose="020B0604020202020204" charset="0"/>
                <a:sym typeface="Arial"/>
              </a:rPr>
              <a:t>information</a:t>
            </a:r>
            <a:r>
              <a:rPr lang="es-MX" sz="2000" b="0" i="0" u="none" strike="noStrike" cap="none" dirty="0">
                <a:solidFill>
                  <a:srgbClr val="3C3533"/>
                </a:solidFill>
                <a:latin typeface="Manrope" panose="020B0604020202020204" charset="0"/>
                <a:sym typeface="Arial"/>
              </a:rPr>
              <a:t> technology </a:t>
            </a:r>
            <a:r>
              <a:rPr lang="es-MX" sz="2000" b="0" i="0" u="none" strike="noStrike" cap="none" dirty="0" err="1">
                <a:solidFill>
                  <a:srgbClr val="3C3533"/>
                </a:solidFill>
                <a:latin typeface="Manrope" panose="020B0604020202020204" charset="0"/>
                <a:sym typeface="Arial"/>
              </a:rPr>
              <a:t>including</a:t>
            </a:r>
            <a:r>
              <a:rPr lang="es-MX" sz="2000" b="0" i="0" u="none" strike="noStrike" cap="none" dirty="0">
                <a:solidFill>
                  <a:srgbClr val="3C3533"/>
                </a:solidFill>
                <a:latin typeface="Manrope" panose="020B0604020202020204" charset="0"/>
                <a:sym typeface="Arial"/>
              </a:rPr>
              <a:t>…</a:t>
            </a:r>
          </a:p>
          <a:p>
            <a:pPr marL="285750" marR="0" lvl="0" indent="-285750" algn="l" rtl="0">
              <a:lnSpc>
                <a:spcPct val="150000"/>
              </a:lnSpc>
              <a:spcBef>
                <a:spcPts val="0"/>
              </a:spcBef>
              <a:spcAft>
                <a:spcPts val="0"/>
              </a:spcAft>
              <a:buClr>
                <a:srgbClr val="000000"/>
              </a:buClr>
              <a:buSzPts val="1400"/>
              <a:buFont typeface="Noto Sans Symbols"/>
              <a:buChar char="✔"/>
            </a:pPr>
            <a:r>
              <a:rPr lang="es-MX" sz="2000" dirty="0" err="1">
                <a:solidFill>
                  <a:srgbClr val="3C3533"/>
                </a:solidFill>
                <a:latin typeface="Manrope" panose="020B0604020202020204" charset="0"/>
              </a:rPr>
              <a:t>Survey</a:t>
            </a:r>
            <a:r>
              <a:rPr lang="es-MX" sz="2000" dirty="0">
                <a:solidFill>
                  <a:srgbClr val="3C3533"/>
                </a:solidFill>
                <a:latin typeface="Manrope" panose="020B0604020202020204" charset="0"/>
              </a:rPr>
              <a:t> responses </a:t>
            </a:r>
            <a:r>
              <a:rPr lang="es-MX" sz="2000" dirty="0" err="1">
                <a:solidFill>
                  <a:srgbClr val="3C3533"/>
                </a:solidFill>
                <a:latin typeface="Manrope" panose="020B0604020202020204" charset="0"/>
              </a:rPr>
              <a:t>measuring</a:t>
            </a:r>
            <a:r>
              <a:rPr lang="es-MX" sz="2000" dirty="0">
                <a:solidFill>
                  <a:srgbClr val="3C3533"/>
                </a:solidFill>
                <a:latin typeface="Manrope" panose="020B0604020202020204" charset="0"/>
              </a:rPr>
              <a:t> </a:t>
            </a:r>
            <a:r>
              <a:rPr lang="es-MX" sz="2000" dirty="0" err="1">
                <a:solidFill>
                  <a:srgbClr val="3C3533"/>
                </a:solidFill>
                <a:latin typeface="Manrope" panose="020B0604020202020204" charset="0"/>
              </a:rPr>
              <a:t>dimensions</a:t>
            </a:r>
            <a:r>
              <a:rPr lang="es-MX" sz="2000" dirty="0">
                <a:solidFill>
                  <a:srgbClr val="3C3533"/>
                </a:solidFill>
                <a:latin typeface="Manrope" panose="020B0604020202020204" charset="0"/>
              </a:rPr>
              <a:t> </a:t>
            </a:r>
            <a:r>
              <a:rPr lang="es-MX" sz="2000" dirty="0" err="1">
                <a:solidFill>
                  <a:srgbClr val="3C3533"/>
                </a:solidFill>
                <a:latin typeface="Manrope" panose="020B0604020202020204" charset="0"/>
              </a:rPr>
              <a:t>of</a:t>
            </a:r>
            <a:r>
              <a:rPr lang="es-MX" sz="2000" dirty="0">
                <a:solidFill>
                  <a:srgbClr val="3C3533"/>
                </a:solidFill>
                <a:latin typeface="Manrope" panose="020B0604020202020204" charset="0"/>
              </a:rPr>
              <a:t> </a:t>
            </a:r>
            <a:r>
              <a:rPr lang="es-MX" sz="2000" dirty="0" err="1">
                <a:solidFill>
                  <a:srgbClr val="3C3533"/>
                </a:solidFill>
                <a:latin typeface="Manrope" panose="020B0604020202020204" charset="0"/>
              </a:rPr>
              <a:t>developer</a:t>
            </a:r>
            <a:r>
              <a:rPr lang="es-MX" sz="2000" dirty="0">
                <a:solidFill>
                  <a:srgbClr val="3C3533"/>
                </a:solidFill>
                <a:latin typeface="Manrope" panose="020B0604020202020204" charset="0"/>
              </a:rPr>
              <a:t> </a:t>
            </a:r>
            <a:r>
              <a:rPr lang="es-MX" sz="2000" dirty="0" err="1">
                <a:solidFill>
                  <a:srgbClr val="3C3533"/>
                </a:solidFill>
                <a:latin typeface="Manrope" panose="020B0604020202020204" charset="0"/>
              </a:rPr>
              <a:t>productivity</a:t>
            </a:r>
            <a:r>
              <a:rPr lang="es-MX" sz="2000" dirty="0">
                <a:solidFill>
                  <a:srgbClr val="3C3533"/>
                </a:solidFill>
                <a:latin typeface="Manrope" panose="020B0604020202020204" charset="0"/>
              </a:rPr>
              <a:t>.</a:t>
            </a:r>
            <a:endParaRPr sz="2000" b="0" i="0" u="none" strike="noStrike" cap="none" dirty="0">
              <a:solidFill>
                <a:srgbClr val="3C3533"/>
              </a:solidFill>
              <a:latin typeface="Manrope" panose="020B0604020202020204" charset="0"/>
              <a:sym typeface="Arial"/>
            </a:endParaRPr>
          </a:p>
        </p:txBody>
      </p:sp>
      <p:sp>
        <p:nvSpPr>
          <p:cNvPr id="113" name="Google Shape;113;p2"/>
          <p:cNvSpPr txBox="1">
            <a:spLocks noGrp="1"/>
          </p:cNvSpPr>
          <p:nvPr>
            <p:ph type="subTitle" idx="7"/>
          </p:nvPr>
        </p:nvSpPr>
        <p:spPr>
          <a:xfrm>
            <a:off x="1949074" y="540656"/>
            <a:ext cx="5245852" cy="585551"/>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rmAutofit fontScale="25000" lnSpcReduction="20000"/>
          </a:bodyPr>
          <a:lstStyle/>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ct val="133333"/>
              <a:buNone/>
            </a:pPr>
            <a:r>
              <a:rPr lang="en" sz="10400" i="1" dirty="0">
                <a:solidFill>
                  <a:schemeClr val="tx1"/>
                </a:solidFill>
                <a:latin typeface="Lexend" panose="020B0604020202020204" charset="0"/>
                <a:ea typeface="Arial"/>
                <a:cs typeface="Arial"/>
                <a:sym typeface="Arial"/>
              </a:rPr>
              <a:t>SUSTANTIVO + QUE + - ING </a:t>
            </a:r>
            <a:endParaRPr sz="10400" i="1" dirty="0">
              <a:solidFill>
                <a:schemeClr val="tx1"/>
              </a:solidFill>
              <a:latin typeface="Lexend" panose="020B0604020202020204" charset="0"/>
              <a:ea typeface="Arial"/>
              <a:cs typeface="Arial"/>
              <a:sym typeface="Arial"/>
            </a:endParaRPr>
          </a:p>
        </p:txBody>
      </p:sp>
      <p:sp>
        <p:nvSpPr>
          <p:cNvPr id="114" name="Google Shape;114;p2"/>
          <p:cNvSpPr txBox="1">
            <a:spLocks noGrp="1"/>
          </p:cNvSpPr>
          <p:nvPr>
            <p:ph type="subTitle" idx="13"/>
          </p:nvPr>
        </p:nvSpPr>
        <p:spPr>
          <a:xfrm>
            <a:off x="724631" y="3229225"/>
            <a:ext cx="1853469" cy="557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endParaRPr sz="1800"/>
          </a:p>
          <a:p>
            <a:pPr marL="0" lvl="0" indent="0" algn="ctr" rtl="0">
              <a:lnSpc>
                <a:spcPct val="100000"/>
              </a:lnSpc>
              <a:spcBef>
                <a:spcPts val="0"/>
              </a:spcBef>
              <a:spcAft>
                <a:spcPts val="0"/>
              </a:spcAft>
              <a:buSzPts val="2400"/>
              <a:buNone/>
            </a:pPr>
            <a:endParaRPr sz="1800"/>
          </a:p>
        </p:txBody>
      </p:sp>
      <p:pic>
        <p:nvPicPr>
          <p:cNvPr id="115" name="Google Shape;115;p2"/>
          <p:cNvPicPr preferRelativeResize="0"/>
          <p:nvPr/>
        </p:nvPicPr>
        <p:blipFill rotWithShape="1">
          <a:blip r:embed="rId3">
            <a:alphaModFix/>
          </a:blip>
          <a:srcRect/>
          <a:stretch/>
        </p:blipFill>
        <p:spPr>
          <a:xfrm rot="-5400000">
            <a:off x="-699706" y="-2265012"/>
            <a:ext cx="3551750" cy="3529875"/>
          </a:xfrm>
          <a:prstGeom prst="rect">
            <a:avLst/>
          </a:prstGeom>
          <a:noFill/>
          <a:ln>
            <a:noFill/>
          </a:ln>
        </p:spPr>
      </p:pic>
      <p:pic>
        <p:nvPicPr>
          <p:cNvPr id="116" name="Google Shape;116;p2"/>
          <p:cNvPicPr preferRelativeResize="0"/>
          <p:nvPr/>
        </p:nvPicPr>
        <p:blipFill rotWithShape="1">
          <a:blip r:embed="rId4">
            <a:alphaModFix/>
          </a:blip>
          <a:srcRect/>
          <a:stretch/>
        </p:blipFill>
        <p:spPr>
          <a:xfrm>
            <a:off x="152897" y="4604000"/>
            <a:ext cx="379401" cy="411500"/>
          </a:xfrm>
          <a:prstGeom prst="rect">
            <a:avLst/>
          </a:prstGeom>
          <a:noFill/>
          <a:ln>
            <a:noFill/>
          </a:ln>
        </p:spPr>
      </p:pic>
    </p:spTree>
    <p:extLst>
      <p:ext uri="{BB962C8B-B14F-4D97-AF65-F5344CB8AC3E}">
        <p14:creationId xmlns:p14="http://schemas.microsoft.com/office/powerpoint/2010/main" val="11368916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8"/>
        <p:cNvGrpSpPr/>
        <p:nvPr/>
      </p:nvGrpSpPr>
      <p:grpSpPr>
        <a:xfrm>
          <a:off x="0" y="0"/>
          <a:ext cx="0" cy="0"/>
          <a:chOff x="0" y="0"/>
          <a:chExt cx="0" cy="0"/>
        </a:xfrm>
      </p:grpSpPr>
      <p:sp>
        <p:nvSpPr>
          <p:cNvPr id="149" name="Google Shape;149;p10"/>
          <p:cNvSpPr txBox="1">
            <a:spLocks noGrp="1"/>
          </p:cNvSpPr>
          <p:nvPr>
            <p:ph type="title"/>
          </p:nvPr>
        </p:nvSpPr>
        <p:spPr>
          <a:xfrm>
            <a:off x="1782450" y="3350281"/>
            <a:ext cx="5579100" cy="1229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500"/>
              <a:buNone/>
            </a:pPr>
            <a:r>
              <a:rPr lang="en" sz="4000"/>
              <a:t>Let´s Practice</a:t>
            </a:r>
            <a:endParaRPr sz="40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32"/>
          <p:cNvSpPr txBox="1">
            <a:spLocks noGrp="1"/>
          </p:cNvSpPr>
          <p:nvPr>
            <p:ph type="title"/>
          </p:nvPr>
        </p:nvSpPr>
        <p:spPr>
          <a:xfrm>
            <a:off x="295835" y="244699"/>
            <a:ext cx="8552330" cy="4654101"/>
          </a:xfrm>
          <a:prstGeom prst="rect">
            <a:avLst/>
          </a:prstGeom>
          <a:noFill/>
          <a:ln>
            <a:noFill/>
          </a:ln>
        </p:spPr>
        <p:txBody>
          <a:bodyPr spcFirstLastPara="1" wrap="square" lIns="91425" tIns="91425" rIns="91425" bIns="91425" anchor="t" anchorCtr="0">
            <a:noAutofit/>
          </a:bodyPr>
          <a:lstStyle/>
          <a:p>
            <a:pPr>
              <a:lnSpc>
                <a:spcPct val="200000"/>
              </a:lnSpc>
            </a:pPr>
            <a:r>
              <a:rPr lang="es-ES" sz="1400" b="0" dirty="0">
                <a:solidFill>
                  <a:srgbClr val="000000"/>
                </a:solidFill>
                <a:effectLst/>
                <a:latin typeface="Manrope" panose="020B0604020202020204" charset="0"/>
                <a:ea typeface="Arial" panose="020B0604020202020204" pitchFamily="34" charset="0"/>
              </a:rPr>
              <a:t>At IBM , </a:t>
            </a:r>
            <a:r>
              <a:rPr lang="es-ES" sz="1400" b="0" dirty="0" err="1">
                <a:solidFill>
                  <a:srgbClr val="000000"/>
                </a:solidFill>
                <a:effectLst/>
                <a:latin typeface="Manrope" panose="020B0604020202020204" charset="0"/>
                <a:ea typeface="Arial" panose="020B0604020202020204" pitchFamily="34" charset="0"/>
              </a:rPr>
              <a:t>work</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is</a:t>
            </a:r>
            <a:r>
              <a:rPr lang="es-ES" sz="1400" b="0" dirty="0">
                <a:solidFill>
                  <a:srgbClr val="000000"/>
                </a:solidFill>
                <a:effectLst/>
                <a:latin typeface="Manrope" panose="020B0604020202020204" charset="0"/>
                <a:ea typeface="Arial" panose="020B0604020202020204" pitchFamily="34" charset="0"/>
              </a:rPr>
              <a:t> more </a:t>
            </a:r>
            <a:r>
              <a:rPr lang="es-ES" sz="1400" b="0" dirty="0" err="1">
                <a:solidFill>
                  <a:srgbClr val="000000"/>
                </a:solidFill>
                <a:effectLst/>
                <a:latin typeface="Manrope" panose="020B0604020202020204" charset="0"/>
                <a:ea typeface="Arial" panose="020B0604020202020204" pitchFamily="34" charset="0"/>
              </a:rPr>
              <a:t>than</a:t>
            </a:r>
            <a:r>
              <a:rPr lang="es-ES" sz="1400" b="0" dirty="0">
                <a:solidFill>
                  <a:srgbClr val="000000"/>
                </a:solidFill>
                <a:effectLst/>
                <a:latin typeface="Manrope" panose="020B0604020202020204" charset="0"/>
                <a:ea typeface="Arial" panose="020B0604020202020204" pitchFamily="34" charset="0"/>
              </a:rPr>
              <a:t> a </a:t>
            </a:r>
            <a:r>
              <a:rPr lang="es-ES" sz="1400" b="0" dirty="0" err="1">
                <a:solidFill>
                  <a:srgbClr val="000000"/>
                </a:solidFill>
                <a:effectLst/>
                <a:latin typeface="Manrope" panose="020B0604020202020204" charset="0"/>
                <a:ea typeface="Arial" panose="020B0604020202020204" pitchFamily="34" charset="0"/>
              </a:rPr>
              <a:t>job</a:t>
            </a:r>
            <a:r>
              <a:rPr lang="es-ES" sz="1400" b="0" dirty="0">
                <a:solidFill>
                  <a:srgbClr val="000000"/>
                </a:solidFill>
                <a:effectLst/>
                <a:latin typeface="Manrope" panose="020B0604020202020204" charset="0"/>
                <a:ea typeface="Arial" panose="020B0604020202020204" pitchFamily="34" charset="0"/>
              </a:rPr>
              <a:t> - </a:t>
            </a:r>
            <a:r>
              <a:rPr lang="es-ES" sz="1400" b="0" dirty="0" err="1">
                <a:solidFill>
                  <a:srgbClr val="000000"/>
                </a:solidFill>
                <a:effectLst/>
                <a:latin typeface="Manrope" panose="020B0604020202020204" charset="0"/>
                <a:ea typeface="Arial" panose="020B0604020202020204" pitchFamily="34" charset="0"/>
              </a:rPr>
              <a:t>it's</a:t>
            </a:r>
            <a:r>
              <a:rPr lang="es-ES" sz="1400" b="0" dirty="0">
                <a:solidFill>
                  <a:srgbClr val="000000"/>
                </a:solidFill>
                <a:effectLst/>
                <a:latin typeface="Manrope" panose="020B0604020202020204" charset="0"/>
                <a:ea typeface="Arial" panose="020B0604020202020204" pitchFamily="34" charset="0"/>
              </a:rPr>
              <a:t> a </a:t>
            </a:r>
            <a:r>
              <a:rPr lang="es-ES" sz="1400" dirty="0" err="1">
                <a:solidFill>
                  <a:srgbClr val="000000"/>
                </a:solidFill>
                <a:effectLst/>
                <a:latin typeface="Manrope" panose="020B0604020202020204" charset="0"/>
                <a:ea typeface="Arial" panose="020B0604020202020204" pitchFamily="34" charset="0"/>
              </a:rPr>
              <a:t>calling</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To</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build</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To</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design</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To</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code</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To</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consult</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To</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think</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along</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with</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clients</a:t>
            </a:r>
            <a:r>
              <a:rPr lang="es-ES" sz="1400" b="0" dirty="0">
                <a:solidFill>
                  <a:srgbClr val="000000"/>
                </a:solidFill>
                <a:effectLst/>
                <a:latin typeface="Manrope" panose="020B0604020202020204" charset="0"/>
                <a:ea typeface="Arial" panose="020B0604020202020204" pitchFamily="34" charset="0"/>
              </a:rPr>
              <a:t> and </a:t>
            </a:r>
            <a:r>
              <a:rPr lang="es-ES" sz="1400" b="0" dirty="0" err="1">
                <a:solidFill>
                  <a:srgbClr val="000000"/>
                </a:solidFill>
                <a:effectLst/>
                <a:latin typeface="Manrope" panose="020B0604020202020204" charset="0"/>
                <a:ea typeface="Arial" panose="020B0604020202020204" pitchFamily="34" charset="0"/>
              </a:rPr>
              <a:t>sell</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To</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make</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markets</a:t>
            </a:r>
            <a:r>
              <a:rPr lang="es-ES" sz="1400" b="0" dirty="0">
                <a:solidFill>
                  <a:srgbClr val="000000"/>
                </a:solidFill>
                <a:effectLst/>
                <a:latin typeface="Manrope" panose="020B0604020202020204" charset="0"/>
                <a:ea typeface="Arial" panose="020B0604020202020204" pitchFamily="34" charset="0"/>
              </a:rPr>
              <a:t>.</a:t>
            </a:r>
            <a:br>
              <a:rPr lang="es-ES" sz="1400" b="0" dirty="0">
                <a:solidFill>
                  <a:srgbClr val="000000"/>
                </a:solidFill>
                <a:effectLst/>
                <a:latin typeface="Manrope" panose="020B0604020202020204" charset="0"/>
                <a:ea typeface="Arial" panose="020B0604020202020204" pitchFamily="34" charset="0"/>
              </a:rPr>
            </a:br>
            <a:r>
              <a:rPr lang="es-ES" sz="1400" b="0" dirty="0">
                <a:solidFill>
                  <a:srgbClr val="000000"/>
                </a:solidFill>
                <a:effectLst/>
                <a:latin typeface="Manrope" panose="020B0604020202020204" charset="0"/>
                <a:ea typeface="Arial" panose="020B0604020202020204" pitchFamily="34" charset="0"/>
              </a:rPr>
              <a:t>Are </a:t>
            </a:r>
            <a:r>
              <a:rPr lang="es-ES" sz="1400" b="0" dirty="0" err="1">
                <a:solidFill>
                  <a:srgbClr val="000000"/>
                </a:solidFill>
                <a:effectLst/>
                <a:latin typeface="Manrope" panose="020B0604020202020204" charset="0"/>
                <a:ea typeface="Arial" panose="020B0604020202020204" pitchFamily="34" charset="0"/>
              </a:rPr>
              <a:t>you</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ready</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to</a:t>
            </a:r>
            <a:r>
              <a:rPr lang="es-ES" sz="1400" b="0" dirty="0">
                <a:solidFill>
                  <a:srgbClr val="000000"/>
                </a:solidFill>
                <a:effectLst/>
                <a:latin typeface="Manrope" panose="020B0604020202020204" charset="0"/>
                <a:ea typeface="Arial" panose="020B0604020202020204" pitchFamily="34" charset="0"/>
              </a:rPr>
              <a:t> lead in </a:t>
            </a:r>
            <a:r>
              <a:rPr lang="es-ES" sz="1400" b="0" dirty="0" err="1">
                <a:solidFill>
                  <a:srgbClr val="000000"/>
                </a:solidFill>
                <a:effectLst/>
                <a:latin typeface="Manrope" panose="020B0604020202020204" charset="0"/>
                <a:ea typeface="Arial" panose="020B0604020202020204" pitchFamily="34" charset="0"/>
              </a:rPr>
              <a:t>this</a:t>
            </a:r>
            <a:r>
              <a:rPr lang="es-ES" sz="1400" b="0" dirty="0">
                <a:solidFill>
                  <a:srgbClr val="000000"/>
                </a:solidFill>
                <a:effectLst/>
                <a:latin typeface="Manrope" panose="020B0604020202020204" charset="0"/>
                <a:ea typeface="Arial" panose="020B0604020202020204" pitchFamily="34" charset="0"/>
              </a:rPr>
              <a:t> new era </a:t>
            </a:r>
            <a:r>
              <a:rPr lang="es-ES" sz="1400" b="0" dirty="0" err="1">
                <a:solidFill>
                  <a:srgbClr val="000000"/>
                </a:solidFill>
                <a:effectLst/>
                <a:latin typeface="Manrope" panose="020B0604020202020204" charset="0"/>
                <a:ea typeface="Arial" panose="020B0604020202020204" pitchFamily="34" charset="0"/>
              </a:rPr>
              <a:t>of</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technology</a:t>
            </a:r>
            <a:r>
              <a:rPr lang="es-ES" sz="1400" b="0" dirty="0">
                <a:solidFill>
                  <a:srgbClr val="000000"/>
                </a:solidFill>
                <a:latin typeface="Manrope" panose="020B0604020202020204" charset="0"/>
                <a:ea typeface="Arial" panose="020B0604020202020204" pitchFamily="34" charset="0"/>
              </a:rPr>
              <a:t> </a:t>
            </a:r>
            <a:r>
              <a:rPr lang="es-ES" sz="1400" b="0" dirty="0">
                <a:solidFill>
                  <a:srgbClr val="000000"/>
                </a:solidFill>
                <a:effectLst/>
                <a:latin typeface="Manrope" panose="020B0604020202020204" charset="0"/>
                <a:ea typeface="Arial" panose="020B0604020202020204" pitchFamily="34" charset="0"/>
              </a:rPr>
              <a:t>and </a:t>
            </a:r>
            <a:r>
              <a:rPr lang="es-ES" sz="1400" b="0" dirty="0" err="1">
                <a:solidFill>
                  <a:srgbClr val="000000"/>
                </a:solidFill>
                <a:effectLst/>
                <a:latin typeface="Manrope" panose="020B0604020202020204" charset="0"/>
                <a:ea typeface="Arial" panose="020B0604020202020204" pitchFamily="34" charset="0"/>
              </a:rPr>
              <a:t>solve</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some</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of</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the</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world's</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most</a:t>
            </a:r>
            <a:r>
              <a:rPr lang="es-ES" sz="1400" b="0" dirty="0">
                <a:solidFill>
                  <a:srgbClr val="000000"/>
                </a:solidFill>
                <a:effectLst/>
                <a:latin typeface="Manrope" panose="020B0604020202020204" charset="0"/>
                <a:ea typeface="Arial" panose="020B0604020202020204" pitchFamily="34" charset="0"/>
              </a:rPr>
              <a:t> </a:t>
            </a:r>
            <a:r>
              <a:rPr lang="es-ES" sz="1400" dirty="0" err="1">
                <a:solidFill>
                  <a:srgbClr val="000000"/>
                </a:solidFill>
                <a:effectLst/>
                <a:latin typeface="Manrope" panose="020B0604020202020204" charset="0"/>
                <a:ea typeface="Arial" panose="020B0604020202020204" pitchFamily="34" charset="0"/>
              </a:rPr>
              <a:t>challenging</a:t>
            </a:r>
            <a:r>
              <a:rPr lang="es-ES" sz="1400" b="0" dirty="0">
                <a:solidFill>
                  <a:srgbClr val="000000"/>
                </a:solidFill>
                <a:effectLst/>
                <a:latin typeface="Manrope" panose="020B0604020202020204" charset="0"/>
                <a:ea typeface="Arial" panose="020B0604020202020204" pitchFamily="34" charset="0"/>
              </a:rPr>
              <a:t> </a:t>
            </a:r>
            <a:r>
              <a:rPr lang="es-ES" sz="1400" b="0" dirty="0" err="1">
                <a:solidFill>
                  <a:srgbClr val="000000"/>
                </a:solidFill>
                <a:effectLst/>
                <a:latin typeface="Manrope" panose="020B0604020202020204" charset="0"/>
                <a:ea typeface="Arial" panose="020B0604020202020204" pitchFamily="34" charset="0"/>
              </a:rPr>
              <a:t>problems</a:t>
            </a:r>
            <a:r>
              <a:rPr lang="es-ES" sz="1400" b="0" dirty="0">
                <a:solidFill>
                  <a:srgbClr val="000000"/>
                </a:solidFill>
                <a:effectLst/>
                <a:latin typeface="Manrope" panose="020B0604020202020204" charset="0"/>
                <a:ea typeface="Arial" panose="020B0604020202020204" pitchFamily="34" charset="0"/>
              </a:rPr>
              <a:t>? </a:t>
            </a:r>
            <a:br>
              <a:rPr lang="es-ES" sz="1400" b="0" dirty="0">
                <a:solidFill>
                  <a:srgbClr val="000000"/>
                </a:solidFill>
                <a:effectLst/>
                <a:latin typeface="Manrope" panose="020B0604020202020204" charset="0"/>
                <a:ea typeface="Arial" panose="020B0604020202020204" pitchFamily="34" charset="0"/>
              </a:rPr>
            </a:br>
            <a:r>
              <a:rPr lang="es-ES" sz="1400" dirty="0" err="1">
                <a:solidFill>
                  <a:srgbClr val="000000"/>
                </a:solidFill>
                <a:latin typeface="Manrope" panose="020B0604020202020204" charset="0"/>
              </a:rPr>
              <a:t>Solving</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complex</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business</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problems</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to</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optimize</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business</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relationships</a:t>
            </a:r>
            <a:r>
              <a:rPr lang="es-ES" sz="1400" b="0" dirty="0">
                <a:solidFill>
                  <a:srgbClr val="000000"/>
                </a:solidFill>
                <a:latin typeface="Manrope" panose="020B0604020202020204" charset="0"/>
              </a:rPr>
              <a:t> in </a:t>
            </a:r>
            <a:r>
              <a:rPr lang="es-ES" sz="1400" b="0" dirty="0" err="1">
                <a:solidFill>
                  <a:srgbClr val="000000"/>
                </a:solidFill>
                <a:latin typeface="Manrope" panose="020B0604020202020204" charset="0"/>
              </a:rPr>
              <a:t>the</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supply</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chain</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is</a:t>
            </a:r>
            <a:r>
              <a:rPr lang="es-ES" sz="1400" b="0" dirty="0">
                <a:solidFill>
                  <a:srgbClr val="000000"/>
                </a:solidFill>
                <a:latin typeface="Manrope" panose="020B0604020202020204" charset="0"/>
              </a:rPr>
              <a:t> at </a:t>
            </a:r>
            <a:r>
              <a:rPr lang="es-ES" sz="1400" b="0" dirty="0" err="1">
                <a:solidFill>
                  <a:srgbClr val="000000"/>
                </a:solidFill>
                <a:latin typeface="Manrope" panose="020B0604020202020204" charset="0"/>
              </a:rPr>
              <a:t>the</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heart</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of</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what</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we</a:t>
            </a:r>
            <a:r>
              <a:rPr lang="es-ES" sz="1400" b="0" dirty="0">
                <a:solidFill>
                  <a:srgbClr val="000000"/>
                </a:solidFill>
                <a:latin typeface="Manrope" panose="020B0604020202020204" charset="0"/>
              </a:rPr>
              <a:t> do.</a:t>
            </a:r>
            <a:br>
              <a:rPr lang="es-AR" sz="1400" b="0" dirty="0">
                <a:solidFill>
                  <a:srgbClr val="000000"/>
                </a:solidFill>
                <a:latin typeface="Manrope" panose="020B0604020202020204" charset="0"/>
              </a:rPr>
            </a:br>
            <a:r>
              <a:rPr lang="es-ES" sz="1400" dirty="0" err="1">
                <a:solidFill>
                  <a:srgbClr val="000000"/>
                </a:solidFill>
                <a:latin typeface="Manrope" panose="020B0604020202020204" charset="0"/>
              </a:rPr>
              <a:t>Managing</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client</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workflow</a:t>
            </a:r>
            <a:r>
              <a:rPr lang="es-ES" sz="1400" b="0" dirty="0">
                <a:solidFill>
                  <a:srgbClr val="000000"/>
                </a:solidFill>
                <a:latin typeface="Manrope" panose="020B0604020202020204" charset="0"/>
              </a:rPr>
              <a:t> in </a:t>
            </a:r>
            <a:r>
              <a:rPr lang="es-ES" sz="1400" b="0" dirty="0" err="1">
                <a:solidFill>
                  <a:srgbClr val="000000"/>
                </a:solidFill>
                <a:latin typeface="Manrope" panose="020B0604020202020204" charset="0"/>
              </a:rPr>
              <a:t>the</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cloud</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is</a:t>
            </a:r>
            <a:r>
              <a:rPr lang="es-ES" sz="1400" b="0" dirty="0">
                <a:solidFill>
                  <a:srgbClr val="000000"/>
                </a:solidFill>
                <a:latin typeface="Manrope" panose="020B0604020202020204" charset="0"/>
              </a:rPr>
              <a:t> at </a:t>
            </a:r>
            <a:r>
              <a:rPr lang="es-ES" sz="1400" b="0" dirty="0" err="1">
                <a:solidFill>
                  <a:srgbClr val="000000"/>
                </a:solidFill>
                <a:latin typeface="Manrope" panose="020B0604020202020204" charset="0"/>
              </a:rPr>
              <a:t>the</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core</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of</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the</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hosted</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services</a:t>
            </a:r>
            <a:r>
              <a:rPr lang="es-ES" sz="1400" b="0" dirty="0">
                <a:solidFill>
                  <a:srgbClr val="000000"/>
                </a:solidFill>
                <a:latin typeface="Manrope" panose="020B0604020202020204" charset="0"/>
              </a:rPr>
              <a:t> and </a:t>
            </a:r>
            <a:r>
              <a:rPr lang="es-ES" sz="1400" b="0" dirty="0" err="1">
                <a:solidFill>
                  <a:srgbClr val="000000"/>
                </a:solidFill>
                <a:latin typeface="Manrope" panose="020B0604020202020204" charset="0"/>
              </a:rPr>
              <a:t>micro-services</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that</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you</a:t>
            </a:r>
            <a:r>
              <a:rPr lang="es-ES" sz="1400" b="0" dirty="0">
                <a:solidFill>
                  <a:srgbClr val="000000"/>
                </a:solidFill>
                <a:latin typeface="Manrope" panose="020B0604020202020204" charset="0"/>
              </a:rPr>
              <a:t> </a:t>
            </a:r>
            <a:r>
              <a:rPr lang="es-ES" sz="1400" b="0" dirty="0" err="1">
                <a:solidFill>
                  <a:srgbClr val="000000"/>
                </a:solidFill>
                <a:latin typeface="Manrope" panose="020B0604020202020204" charset="0"/>
              </a:rPr>
              <a:t>will</a:t>
            </a:r>
            <a:r>
              <a:rPr lang="es-ES" sz="1400" b="0" dirty="0">
                <a:solidFill>
                  <a:srgbClr val="000000"/>
                </a:solidFill>
                <a:latin typeface="Manrope" panose="020B0604020202020204" charset="0"/>
              </a:rPr>
              <a:t> be </a:t>
            </a:r>
            <a:r>
              <a:rPr lang="es-ES" sz="1400" b="0" dirty="0" err="1">
                <a:solidFill>
                  <a:srgbClr val="000000"/>
                </a:solidFill>
                <a:latin typeface="Manrope" panose="020B0604020202020204" charset="0"/>
              </a:rPr>
              <a:t>inventing</a:t>
            </a:r>
            <a:r>
              <a:rPr lang="es-ES" sz="1400" b="0" dirty="0">
                <a:solidFill>
                  <a:srgbClr val="000000"/>
                </a:solidFill>
                <a:latin typeface="Manrope" panose="020B0604020202020204" charset="0"/>
              </a:rPr>
              <a:t>.</a:t>
            </a:r>
            <a:br>
              <a:rPr lang="es-AR" sz="1400" b="0" dirty="0">
                <a:solidFill>
                  <a:srgbClr val="000000"/>
                </a:solidFill>
                <a:latin typeface="Manrope" panose="020B0604020202020204" charset="0"/>
              </a:rPr>
            </a:br>
            <a:br>
              <a:rPr lang="es-AR" sz="1400" b="0" dirty="0">
                <a:solidFill>
                  <a:srgbClr val="000000"/>
                </a:solidFill>
                <a:latin typeface="Manrope" panose="020B0604020202020204" charset="0"/>
              </a:rPr>
            </a:br>
            <a:br>
              <a:rPr lang="es-ES" sz="1400" b="0" dirty="0">
                <a:solidFill>
                  <a:srgbClr val="000000"/>
                </a:solidFill>
                <a:latin typeface="Manrope" panose="020B0604020202020204" charset="0"/>
              </a:rPr>
            </a:br>
            <a:br>
              <a:rPr lang="es-AR" sz="1400" b="0" dirty="0">
                <a:solidFill>
                  <a:srgbClr val="000000"/>
                </a:solidFill>
                <a:latin typeface="Manrope" panose="020B0604020202020204" charset="0"/>
              </a:rPr>
            </a:br>
            <a:endParaRPr sz="1400" b="0" dirty="0">
              <a:solidFill>
                <a:srgbClr val="000000"/>
              </a:solidFill>
              <a:latin typeface="Manrope" panose="020B0604020202020204" charset="0"/>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lipse 3">
            <a:extLst>
              <a:ext uri="{FF2B5EF4-FFF2-40B4-BE49-F238E27FC236}">
                <a16:creationId xmlns:a16="http://schemas.microsoft.com/office/drawing/2014/main" id="{B739B7E6-B7D2-C6E2-8970-F991A374E17E}"/>
              </a:ext>
            </a:extLst>
          </p:cNvPr>
          <p:cNvSpPr/>
          <p:nvPr/>
        </p:nvSpPr>
        <p:spPr>
          <a:xfrm>
            <a:off x="3860800" y="1849261"/>
            <a:ext cx="1174044" cy="1198739"/>
          </a:xfrm>
          <a:prstGeom prst="ellipse">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s-AR"/>
          </a:p>
        </p:txBody>
      </p:sp>
      <p:sp>
        <p:nvSpPr>
          <p:cNvPr id="5" name="Triángulo isósceles 4">
            <a:hlinkClick r:id="rId2"/>
            <a:extLst>
              <a:ext uri="{FF2B5EF4-FFF2-40B4-BE49-F238E27FC236}">
                <a16:creationId xmlns:a16="http://schemas.microsoft.com/office/drawing/2014/main" id="{C48A2A02-9573-7772-D070-D340FCC77256}"/>
              </a:ext>
            </a:extLst>
          </p:cNvPr>
          <p:cNvSpPr/>
          <p:nvPr/>
        </p:nvSpPr>
        <p:spPr>
          <a:xfrm rot="5400000">
            <a:off x="4295421" y="2217211"/>
            <a:ext cx="553156" cy="462845"/>
          </a:xfrm>
          <a:prstGeom prst="triangle">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dirty="0">
              <a:solidFill>
                <a:sysClr val="windowText" lastClr="000000"/>
              </a:solidFill>
            </a:endParaRPr>
          </a:p>
        </p:txBody>
      </p:sp>
      <p:sp>
        <p:nvSpPr>
          <p:cNvPr id="8" name="Google Shape;129;p30">
            <a:extLst>
              <a:ext uri="{FF2B5EF4-FFF2-40B4-BE49-F238E27FC236}">
                <a16:creationId xmlns:a16="http://schemas.microsoft.com/office/drawing/2014/main" id="{72C7C9C8-C0B3-6839-3A8C-381DB5E6C4FA}"/>
              </a:ext>
            </a:extLst>
          </p:cNvPr>
          <p:cNvSpPr txBox="1">
            <a:spLocks noGrp="1"/>
          </p:cNvSpPr>
          <p:nvPr>
            <p:ph type="title"/>
          </p:nvPr>
        </p:nvSpPr>
        <p:spPr>
          <a:xfrm>
            <a:off x="2662947" y="535138"/>
            <a:ext cx="3355257" cy="983680"/>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s-AR" sz="4800" dirty="0">
                <a:solidFill>
                  <a:schemeClr val="tx1"/>
                </a:solidFill>
                <a:latin typeface="Lexend" panose="020B0604020202020204" charset="0"/>
                <a:ea typeface="Arial"/>
                <a:cs typeface="Arial"/>
                <a:sym typeface="Arial"/>
              </a:rPr>
              <a:t>U</a:t>
            </a:r>
            <a:r>
              <a:rPr lang="en" sz="4800" dirty="0">
                <a:solidFill>
                  <a:schemeClr val="tx1"/>
                </a:solidFill>
                <a:latin typeface="Lexend" panose="020B0604020202020204" charset="0"/>
                <a:ea typeface="Arial"/>
                <a:cs typeface="Arial"/>
                <a:sym typeface="Arial"/>
              </a:rPr>
              <a:t>p &amp; Up</a:t>
            </a:r>
            <a:endParaRPr sz="4800" dirty="0">
              <a:solidFill>
                <a:schemeClr val="tx1"/>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23962861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34"/>
          <p:cNvPicPr preferRelativeResize="0"/>
          <p:nvPr/>
        </p:nvPicPr>
        <p:blipFill rotWithShape="1">
          <a:blip r:embed="rId3">
            <a:alphaModFix/>
          </a:blip>
          <a:srcRect/>
          <a:stretch/>
        </p:blipFill>
        <p:spPr>
          <a:xfrm>
            <a:off x="6462176" y="3169075"/>
            <a:ext cx="3094551" cy="2818300"/>
          </a:xfrm>
          <a:prstGeom prst="rect">
            <a:avLst/>
          </a:prstGeom>
          <a:noFill/>
          <a:ln>
            <a:noFill/>
          </a:ln>
        </p:spPr>
      </p:pic>
      <p:pic>
        <p:nvPicPr>
          <p:cNvPr id="165" name="Google Shape;165;p34"/>
          <p:cNvPicPr preferRelativeResize="0"/>
          <p:nvPr/>
        </p:nvPicPr>
        <p:blipFill rotWithShape="1">
          <a:blip r:embed="rId4">
            <a:alphaModFix/>
          </a:blip>
          <a:srcRect/>
          <a:stretch/>
        </p:blipFill>
        <p:spPr>
          <a:xfrm>
            <a:off x="4477909" y="-458307"/>
            <a:ext cx="3390976" cy="3370075"/>
          </a:xfrm>
          <a:prstGeom prst="rect">
            <a:avLst/>
          </a:prstGeom>
          <a:noFill/>
          <a:ln>
            <a:noFill/>
          </a:ln>
        </p:spPr>
      </p:pic>
      <p:sp>
        <p:nvSpPr>
          <p:cNvPr id="166" name="Google Shape;166;p34"/>
          <p:cNvSpPr txBox="1">
            <a:spLocks noGrp="1"/>
          </p:cNvSpPr>
          <p:nvPr>
            <p:ph type="ctrTitle"/>
          </p:nvPr>
        </p:nvSpPr>
        <p:spPr>
          <a:xfrm>
            <a:off x="560327" y="789709"/>
            <a:ext cx="4811774" cy="2871153"/>
          </a:xfrm>
          <a:prstGeom prst="rect">
            <a:avLst/>
          </a:prstGeom>
          <a:noFill/>
          <a:ln>
            <a:noFill/>
          </a:ln>
        </p:spPr>
        <p:txBody>
          <a:bodyPr spcFirstLastPara="1" wrap="square" lIns="91425" tIns="91425" rIns="91425" bIns="91425" anchor="b" anchorCtr="0">
            <a:noAutofit/>
          </a:bodyPr>
          <a:lstStyle/>
          <a:p>
            <a:pPr marL="0" lvl="0" indent="0" algn="ctr" rtl="0">
              <a:lnSpc>
                <a:spcPct val="80000"/>
              </a:lnSpc>
              <a:spcBef>
                <a:spcPts val="0"/>
              </a:spcBef>
              <a:spcAft>
                <a:spcPts val="0"/>
              </a:spcAft>
              <a:buSzPts val="5200"/>
              <a:buNone/>
            </a:pPr>
            <a:br>
              <a:rPr lang="en" sz="4400">
                <a:solidFill>
                  <a:schemeClr val="dk2"/>
                </a:solidFill>
              </a:rPr>
            </a:br>
            <a:br>
              <a:rPr lang="en" sz="4400">
                <a:solidFill>
                  <a:schemeClr val="dk2"/>
                </a:solidFill>
              </a:rPr>
            </a:br>
            <a:r>
              <a:rPr lang="en" sz="4400">
                <a:solidFill>
                  <a:srgbClr val="7030A0"/>
                </a:solidFill>
              </a:rPr>
              <a:t>¡¡¡GRACIAS!!! ☺</a:t>
            </a:r>
            <a:br>
              <a:rPr lang="en" sz="4400">
                <a:solidFill>
                  <a:srgbClr val="7030A0"/>
                </a:solidFill>
              </a:rPr>
            </a:br>
            <a:br>
              <a:rPr lang="en" sz="4400">
                <a:solidFill>
                  <a:srgbClr val="7030A0"/>
                </a:solidFill>
              </a:rPr>
            </a:br>
            <a:r>
              <a:rPr lang="en" sz="4400">
                <a:solidFill>
                  <a:srgbClr val="7030A0"/>
                </a:solidFill>
              </a:rPr>
              <a:t>NOS VEMOS EN</a:t>
            </a:r>
            <a:br>
              <a:rPr lang="en" sz="4400">
                <a:solidFill>
                  <a:srgbClr val="7030A0"/>
                </a:solidFill>
              </a:rPr>
            </a:br>
            <a:r>
              <a:rPr lang="en" sz="4400">
                <a:solidFill>
                  <a:srgbClr val="7030A0"/>
                </a:solidFill>
              </a:rPr>
              <a:t>LA PROXIMA </a:t>
            </a:r>
            <a:br>
              <a:rPr lang="en" sz="4400">
                <a:solidFill>
                  <a:srgbClr val="7030A0"/>
                </a:solidFill>
              </a:rPr>
            </a:br>
            <a:r>
              <a:rPr lang="en" sz="4400">
                <a:solidFill>
                  <a:srgbClr val="7030A0"/>
                </a:solidFill>
              </a:rPr>
              <a:t>CLASE</a:t>
            </a:r>
            <a:endParaRPr sz="4400">
              <a:solidFill>
                <a:srgbClr val="7030A0"/>
              </a:solidFill>
            </a:endParaRPr>
          </a:p>
        </p:txBody>
      </p:sp>
      <p:pic>
        <p:nvPicPr>
          <p:cNvPr id="167" name="Google Shape;167;p34"/>
          <p:cNvPicPr preferRelativeResize="0">
            <a:picLocks noGrp="1"/>
          </p:cNvPicPr>
          <p:nvPr>
            <p:ph type="pic" idx="2"/>
          </p:nvPr>
        </p:nvPicPr>
        <p:blipFill rotWithShape="1">
          <a:blip r:embed="rId5">
            <a:alphaModFix/>
          </a:blip>
          <a:srcRect l="6124" r="59679"/>
          <a:stretch/>
        </p:blipFill>
        <p:spPr>
          <a:xfrm flipH="1">
            <a:off x="5631775" y="0"/>
            <a:ext cx="2799000" cy="4604100"/>
          </a:xfrm>
          <a:prstGeom prst="round1Rect">
            <a:avLst>
              <a:gd name="adj" fmla="val 50000"/>
            </a:avLst>
          </a:prstGeom>
          <a:noFill/>
          <a:ln>
            <a:noFill/>
          </a:ln>
        </p:spPr>
      </p:pic>
      <p:pic>
        <p:nvPicPr>
          <p:cNvPr id="168" name="Google Shape;168;p34"/>
          <p:cNvPicPr preferRelativeResize="0"/>
          <p:nvPr/>
        </p:nvPicPr>
        <p:blipFill rotWithShape="1">
          <a:blip r:embed="rId6">
            <a:alphaModFix/>
          </a:blip>
          <a:srcRect/>
          <a:stretch/>
        </p:blipFill>
        <p:spPr>
          <a:xfrm>
            <a:off x="713975" y="3987666"/>
            <a:ext cx="2016743" cy="46553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97;p6">
            <a:extLst>
              <a:ext uri="{FF2B5EF4-FFF2-40B4-BE49-F238E27FC236}">
                <a16:creationId xmlns:a16="http://schemas.microsoft.com/office/drawing/2014/main" id="{44EF00FF-2D25-B62C-37E1-1E4B819C3FBC}"/>
              </a:ext>
            </a:extLst>
          </p:cNvPr>
          <p:cNvSpPr txBox="1">
            <a:spLocks/>
          </p:cNvSpPr>
          <p:nvPr/>
        </p:nvSpPr>
        <p:spPr>
          <a:xfrm>
            <a:off x="878501" y="1701412"/>
            <a:ext cx="7386997" cy="1740676"/>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Lexend"/>
              <a:buNone/>
              <a:defRPr sz="3500" b="1" i="0" u="none" strike="noStrike" cap="none">
                <a:solidFill>
                  <a:schemeClr val="dk1"/>
                </a:solidFill>
                <a:latin typeface="Lexend"/>
                <a:ea typeface="Lexend"/>
                <a:cs typeface="Lexend"/>
                <a:sym typeface="Lexe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pt-BR" sz="4800" i="1" dirty="0">
                <a:latin typeface="Lexend" panose="020B0604020202020204" charset="0"/>
                <a:ea typeface="Arial"/>
                <a:cs typeface="Arial"/>
                <a:sym typeface="Arial"/>
              </a:rPr>
              <a:t>-ING AS GERUND </a:t>
            </a:r>
          </a:p>
          <a:p>
            <a:pPr algn="ctr"/>
            <a:r>
              <a:rPr lang="pt-BR" sz="4800" i="1" dirty="0">
                <a:latin typeface="Lexend" panose="020B0604020202020204" charset="0"/>
                <a:ea typeface="Arial"/>
                <a:cs typeface="Arial"/>
                <a:sym typeface="Arial"/>
              </a:rPr>
              <a:t>-ando / -endo / -</a:t>
            </a:r>
            <a:r>
              <a:rPr lang="pt-BR" sz="4800" i="1" dirty="0" err="1">
                <a:latin typeface="Lexend" panose="020B0604020202020204" charset="0"/>
                <a:ea typeface="Arial"/>
                <a:cs typeface="Arial"/>
                <a:sym typeface="Arial"/>
              </a:rPr>
              <a:t>iendo</a:t>
            </a:r>
            <a:endParaRPr lang="pt-BR" sz="4800" i="1" dirty="0">
              <a:solidFill>
                <a:schemeClr val="dk2"/>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816704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93;p6">
            <a:extLst>
              <a:ext uri="{FF2B5EF4-FFF2-40B4-BE49-F238E27FC236}">
                <a16:creationId xmlns:a16="http://schemas.microsoft.com/office/drawing/2014/main" id="{6D070552-B063-C525-BF3F-64C55C494CF1}"/>
              </a:ext>
            </a:extLst>
          </p:cNvPr>
          <p:cNvSpPr/>
          <p:nvPr/>
        </p:nvSpPr>
        <p:spPr>
          <a:xfrm>
            <a:off x="245325" y="1462353"/>
            <a:ext cx="8653349" cy="2865807"/>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 name="Google Shape;94;p6">
            <a:extLst>
              <a:ext uri="{FF2B5EF4-FFF2-40B4-BE49-F238E27FC236}">
                <a16:creationId xmlns:a16="http://schemas.microsoft.com/office/drawing/2014/main" id="{576BD72B-837D-BAE7-8296-8F4E68D1AE92}"/>
              </a:ext>
            </a:extLst>
          </p:cNvPr>
          <p:cNvSpPr txBox="1"/>
          <p:nvPr/>
        </p:nvSpPr>
        <p:spPr>
          <a:xfrm>
            <a:off x="536311" y="1733270"/>
            <a:ext cx="8071375" cy="2323972"/>
          </a:xfrm>
          <a:prstGeom prst="rect">
            <a:avLst/>
          </a:prstGeom>
          <a:noFill/>
          <a:ln>
            <a:noFill/>
          </a:ln>
        </p:spPr>
        <p:txBody>
          <a:bodyPr spcFirstLastPara="1" wrap="square" lIns="91425" tIns="91425" rIns="91425" bIns="91425" anchor="t" anchorCtr="0">
            <a:noAutofit/>
          </a:bodyPr>
          <a:lstStyle/>
          <a:p>
            <a:pPr marL="285750" marR="0" lvl="0" indent="-285750" algn="l" rtl="0">
              <a:lnSpc>
                <a:spcPct val="150000"/>
              </a:lnSpc>
              <a:spcBef>
                <a:spcPts val="0"/>
              </a:spcBef>
              <a:spcAft>
                <a:spcPts val="0"/>
              </a:spcAft>
              <a:buClr>
                <a:srgbClr val="000000"/>
              </a:buClr>
              <a:buSzPts val="1400"/>
              <a:buFont typeface="Noto Sans Symbols"/>
              <a:buChar char="✔"/>
            </a:pPr>
            <a:r>
              <a:rPr lang="en" sz="2000" b="0" i="0" u="none" strike="noStrike" cap="none" dirty="0">
                <a:solidFill>
                  <a:srgbClr val="3C3533"/>
                </a:solidFill>
                <a:latin typeface="Manrope" panose="020B0604020202020204" charset="0"/>
                <a:sym typeface="Arial"/>
              </a:rPr>
              <a:t>A new artificial intelligence system called AlphaCode </a:t>
            </a:r>
            <a:r>
              <a:rPr lang="en" sz="2000" b="1" i="1" u="none" strike="noStrike" cap="none" dirty="0">
                <a:solidFill>
                  <a:srgbClr val="3C3533"/>
                </a:solidFill>
                <a:latin typeface="Manrope" panose="020B0604020202020204" charset="0"/>
                <a:sym typeface="Arial"/>
              </a:rPr>
              <a:t>is bringing </a:t>
            </a:r>
            <a:r>
              <a:rPr lang="en" sz="2000" b="0" i="0" u="none" strike="noStrike" cap="none" dirty="0">
                <a:solidFill>
                  <a:srgbClr val="3C3533"/>
                </a:solidFill>
                <a:latin typeface="Manrope" panose="020B0604020202020204" charset="0"/>
                <a:sym typeface="Arial"/>
              </a:rPr>
              <a:t>humanity one step closer to that vision…</a:t>
            </a:r>
          </a:p>
          <a:p>
            <a:pPr marR="0" lvl="0" algn="l" rtl="0">
              <a:lnSpc>
                <a:spcPct val="150000"/>
              </a:lnSpc>
              <a:spcBef>
                <a:spcPts val="0"/>
              </a:spcBef>
              <a:spcAft>
                <a:spcPts val="0"/>
              </a:spcAft>
              <a:buClr>
                <a:srgbClr val="000000"/>
              </a:buClr>
              <a:buSzPts val="1400"/>
            </a:pPr>
            <a:endParaRPr sz="2000" dirty="0">
              <a:latin typeface="Manrope" panose="020B0604020202020204" charset="0"/>
            </a:endParaRPr>
          </a:p>
          <a:p>
            <a:pPr marL="285750" marR="0" lvl="0" indent="-285750" algn="l" rtl="0">
              <a:lnSpc>
                <a:spcPct val="150000"/>
              </a:lnSpc>
              <a:spcBef>
                <a:spcPts val="0"/>
              </a:spcBef>
              <a:spcAft>
                <a:spcPts val="0"/>
              </a:spcAft>
              <a:buClr>
                <a:srgbClr val="000000"/>
              </a:buClr>
              <a:buSzPts val="1400"/>
              <a:buFont typeface="Noto Sans Symbols"/>
              <a:buChar char="✔"/>
            </a:pPr>
            <a:r>
              <a:rPr lang="en" sz="2000" b="0" i="0" u="none" strike="noStrike" cap="none" dirty="0">
                <a:solidFill>
                  <a:srgbClr val="3C3533"/>
                </a:solidFill>
                <a:latin typeface="Manrope" panose="020B0604020202020204" charset="0"/>
                <a:sym typeface="Arial"/>
              </a:rPr>
              <a:t>In the digital age, organizations </a:t>
            </a:r>
            <a:r>
              <a:rPr lang="en" sz="2000" b="1" i="1" u="none" strike="noStrike" cap="none" dirty="0">
                <a:solidFill>
                  <a:srgbClr val="3C3533"/>
                </a:solidFill>
                <a:latin typeface="Manrope" panose="020B0604020202020204" charset="0"/>
                <a:sym typeface="Arial"/>
              </a:rPr>
              <a:t>are using  </a:t>
            </a:r>
            <a:r>
              <a:rPr lang="en" sz="2000" b="0" i="0" u="none" strike="noStrike" cap="none" dirty="0">
                <a:solidFill>
                  <a:srgbClr val="3C3533"/>
                </a:solidFill>
                <a:latin typeface="Manrope" panose="020B0604020202020204" charset="0"/>
                <a:sym typeface="Arial"/>
              </a:rPr>
              <a:t>technology services to build and develop specialized technology-based solutions…</a:t>
            </a:r>
            <a:endParaRPr sz="2000" dirty="0">
              <a:latin typeface="Manrope" panose="020B0604020202020204" charset="0"/>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dirty="0">
              <a:solidFill>
                <a:srgbClr val="000000"/>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dirty="0">
              <a:solidFill>
                <a:srgbClr val="000000"/>
              </a:solidFill>
              <a:latin typeface="Arial"/>
              <a:ea typeface="Arial"/>
              <a:cs typeface="Arial"/>
              <a:sym typeface="Arial"/>
            </a:endParaRPr>
          </a:p>
        </p:txBody>
      </p:sp>
      <p:grpSp>
        <p:nvGrpSpPr>
          <p:cNvPr id="7" name="Grupo 6">
            <a:extLst>
              <a:ext uri="{FF2B5EF4-FFF2-40B4-BE49-F238E27FC236}">
                <a16:creationId xmlns:a16="http://schemas.microsoft.com/office/drawing/2014/main" id="{33437CBE-2216-0135-6678-FDEA497A1B3A}"/>
              </a:ext>
            </a:extLst>
          </p:cNvPr>
          <p:cNvGrpSpPr/>
          <p:nvPr/>
        </p:nvGrpSpPr>
        <p:grpSpPr>
          <a:xfrm>
            <a:off x="245325" y="344718"/>
            <a:ext cx="8653349" cy="701061"/>
            <a:chOff x="520431" y="468182"/>
            <a:chExt cx="8412812" cy="701061"/>
          </a:xfrm>
        </p:grpSpPr>
        <p:sp>
          <p:nvSpPr>
            <p:cNvPr id="5" name="Google Shape;95;p6">
              <a:extLst>
                <a:ext uri="{FF2B5EF4-FFF2-40B4-BE49-F238E27FC236}">
                  <a16:creationId xmlns:a16="http://schemas.microsoft.com/office/drawing/2014/main" id="{05AF5EDB-F257-D8B2-B997-E69C4707F699}"/>
                </a:ext>
              </a:extLst>
            </p:cNvPr>
            <p:cNvSpPr txBox="1"/>
            <p:nvPr/>
          </p:nvSpPr>
          <p:spPr>
            <a:xfrm>
              <a:off x="520431" y="468182"/>
              <a:ext cx="8412812" cy="701061"/>
            </a:xfrm>
            <a:prstGeom prst="rect">
              <a:avLst/>
            </a:prstGeom>
            <a:ln>
              <a:headEnd type="none" w="sm" len="sm"/>
              <a:tailEnd type="none" w="sm" len="sm"/>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b" anchorCtr="0">
              <a:normAutofit fontScale="25000" lnSpcReduction="20000"/>
            </a:bodyPr>
            <a:lstStyle/>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lang="en-US" sz="11200" b="0" i="0" u="none" strike="noStrike" cap="none" dirty="0">
                <a:solidFill>
                  <a:srgbClr val="000000"/>
                </a:solidFill>
                <a:latin typeface="Lexend" panose="020B0604020202020204" charset="0"/>
                <a:sym typeface="Arial"/>
              </a:endParaRPr>
            </a:p>
            <a:p>
              <a:pPr marL="0" marR="0" lvl="0" indent="0" algn="l" rtl="0">
                <a:lnSpc>
                  <a:spcPct val="100000"/>
                </a:lnSpc>
                <a:spcBef>
                  <a:spcPts val="0"/>
                </a:spcBef>
                <a:spcAft>
                  <a:spcPts val="0"/>
                </a:spcAft>
                <a:buNone/>
              </a:pPr>
              <a:endParaRPr lang="en-US" sz="11200" b="0" i="0" u="none" strike="noStrike" cap="none" dirty="0">
                <a:solidFill>
                  <a:srgbClr val="000000"/>
                </a:solidFill>
                <a:latin typeface="Lexend" panose="020B0604020202020204" charset="0"/>
                <a:sym typeface="Arial"/>
              </a:endParaRPr>
            </a:p>
            <a:p>
              <a:pPr marL="0" marR="0" lvl="0" indent="0" algn="l" rtl="0">
                <a:lnSpc>
                  <a:spcPct val="100000"/>
                </a:lnSpc>
                <a:spcBef>
                  <a:spcPts val="0"/>
                </a:spcBef>
                <a:spcAft>
                  <a:spcPts val="0"/>
                </a:spcAft>
                <a:buNone/>
              </a:pPr>
              <a:endParaRPr lang="en-US" sz="10400" b="0" i="0" u="none" strike="noStrike" cap="none" dirty="0">
                <a:solidFill>
                  <a:srgbClr val="000000"/>
                </a:solidFill>
                <a:latin typeface="Lexend" panose="020B0604020202020204" charset="0"/>
                <a:sym typeface="Arial"/>
              </a:endParaRPr>
            </a:p>
            <a:p>
              <a:pPr marL="0" marR="0" lvl="0" indent="0" algn="l" rtl="0">
                <a:lnSpc>
                  <a:spcPct val="100000"/>
                </a:lnSpc>
                <a:spcBef>
                  <a:spcPts val="0"/>
                </a:spcBef>
                <a:spcAft>
                  <a:spcPts val="0"/>
                </a:spcAft>
                <a:buNone/>
              </a:pPr>
              <a:r>
                <a:rPr lang="en-US" sz="10400" b="1" i="0" u="none" strike="noStrike" cap="none" dirty="0">
                  <a:solidFill>
                    <a:schemeClr val="dk1"/>
                  </a:solidFill>
                  <a:latin typeface="Lexend" panose="020B0604020202020204" charset="0"/>
                  <a:sym typeface="Arial"/>
                </a:rPr>
                <a:t>VERBO TO BE + </a:t>
              </a:r>
              <a:r>
                <a:rPr lang="en-US" sz="10400" b="1" i="1" u="none" strike="noStrike" cap="none" dirty="0">
                  <a:solidFill>
                    <a:schemeClr val="dk1"/>
                  </a:solidFill>
                  <a:latin typeface="Lexend" panose="020B0604020202020204" charset="0"/>
                  <a:sym typeface="Arial"/>
                </a:rPr>
                <a:t>- ING        </a:t>
              </a:r>
              <a:r>
                <a:rPr lang="en-US" sz="10400" b="1" i="1" dirty="0">
                  <a:solidFill>
                    <a:schemeClr val="dk1"/>
                  </a:solidFill>
                  <a:latin typeface="Lexend" panose="020B0604020202020204" charset="0"/>
                </a:rPr>
                <a:t>CO</a:t>
              </a:r>
              <a:r>
                <a:rPr lang="en-US" sz="10400" b="1" i="1" u="none" strike="noStrike" cap="none" dirty="0">
                  <a:solidFill>
                    <a:schemeClr val="dk1"/>
                  </a:solidFill>
                  <a:latin typeface="Lexend" panose="020B0604020202020204" charset="0"/>
                  <a:sym typeface="Arial"/>
                </a:rPr>
                <a:t>NTINUOUS TENSES</a:t>
              </a:r>
            </a:p>
          </p:txBody>
        </p:sp>
        <p:sp>
          <p:nvSpPr>
            <p:cNvPr id="6" name="Google Shape;96;p6">
              <a:extLst>
                <a:ext uri="{FF2B5EF4-FFF2-40B4-BE49-F238E27FC236}">
                  <a16:creationId xmlns:a16="http://schemas.microsoft.com/office/drawing/2014/main" id="{F502EDE1-12FB-BFEF-91ED-23233596A0E5}"/>
                </a:ext>
              </a:extLst>
            </p:cNvPr>
            <p:cNvSpPr/>
            <p:nvPr/>
          </p:nvSpPr>
          <p:spPr>
            <a:xfrm>
              <a:off x="4501790" y="764660"/>
              <a:ext cx="450090" cy="199248"/>
            </a:xfrm>
            <a:prstGeom prst="rightArrow">
              <a:avLst>
                <a:gd name="adj1" fmla="val 50000"/>
                <a:gd name="adj2" fmla="val 50000"/>
              </a:avLst>
            </a:prstGeom>
            <a:ln>
              <a:headEnd type="none" w="sm" len="sm"/>
              <a:tailEnd type="none" w="sm" len="sm"/>
            </a:ln>
          </p:spPr>
          <p:style>
            <a:lnRef idx="1">
              <a:schemeClr val="accent2"/>
            </a:lnRef>
            <a:fillRef idx="2">
              <a:schemeClr val="accent2"/>
            </a:fillRef>
            <a:effectRef idx="1">
              <a:schemeClr val="accent2"/>
            </a:effectRef>
            <a:fontRef idx="minor">
              <a:schemeClr val="dk1"/>
            </a:fontRef>
          </p:style>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extLst>
      <p:ext uri="{BB962C8B-B14F-4D97-AF65-F5344CB8AC3E}">
        <p14:creationId xmlns:p14="http://schemas.microsoft.com/office/powerpoint/2010/main" val="2132126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5"/>
          <p:cNvSpPr/>
          <p:nvPr/>
        </p:nvSpPr>
        <p:spPr>
          <a:xfrm>
            <a:off x="486195" y="1290100"/>
            <a:ext cx="8171610" cy="3129499"/>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3" name="Google Shape;103;p5"/>
          <p:cNvSpPr txBox="1">
            <a:spLocks noGrp="1"/>
          </p:cNvSpPr>
          <p:nvPr>
            <p:ph type="subTitle" idx="3"/>
          </p:nvPr>
        </p:nvSpPr>
        <p:spPr>
          <a:xfrm>
            <a:off x="546810" y="1395510"/>
            <a:ext cx="8050380" cy="2858990"/>
          </a:xfrm>
          <a:prstGeom prst="rect">
            <a:avLst/>
          </a:prstGeom>
          <a:noFill/>
          <a:ln>
            <a:noFill/>
          </a:ln>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SzPts val="1400"/>
              <a:buFont typeface="Noto Sans Symbols"/>
              <a:buChar char="✔"/>
            </a:pPr>
            <a:r>
              <a:rPr lang="en" sz="2000" dirty="0">
                <a:solidFill>
                  <a:srgbClr val="3C3533"/>
                </a:solidFill>
                <a:latin typeface="Manrope" panose="020B0604020202020204" charset="0"/>
                <a:ea typeface="Arial"/>
                <a:cs typeface="Arial"/>
                <a:sym typeface="Arial"/>
              </a:rPr>
              <a:t>It may even help a whole new generation of people learn the art of computers,</a:t>
            </a:r>
            <a:r>
              <a:rPr lang="en" sz="2000" b="1" i="1" dirty="0">
                <a:solidFill>
                  <a:srgbClr val="3C3533"/>
                </a:solidFill>
                <a:latin typeface="Manrope" panose="020B0604020202020204" charset="0"/>
                <a:ea typeface="Arial"/>
                <a:cs typeface="Arial"/>
                <a:sym typeface="Arial"/>
              </a:rPr>
              <a:t> by showing  </a:t>
            </a:r>
            <a:r>
              <a:rPr lang="en" sz="2000" dirty="0">
                <a:solidFill>
                  <a:srgbClr val="3C3533"/>
                </a:solidFill>
                <a:latin typeface="Manrope" panose="020B0604020202020204" charset="0"/>
                <a:ea typeface="Arial"/>
                <a:cs typeface="Arial"/>
                <a:sym typeface="Arial"/>
              </a:rPr>
              <a:t>them how to write simple pieces of code.</a:t>
            </a:r>
            <a:endParaRPr sz="2000" dirty="0">
              <a:latin typeface="Manrope" panose="020B0604020202020204" charset="0"/>
            </a:endParaRPr>
          </a:p>
          <a:p>
            <a:pPr marL="285750" lvl="0" indent="-285750" algn="l" rtl="0">
              <a:lnSpc>
                <a:spcPct val="150000"/>
              </a:lnSpc>
              <a:spcBef>
                <a:spcPts val="0"/>
              </a:spcBef>
              <a:spcAft>
                <a:spcPts val="0"/>
              </a:spcAft>
              <a:buSzPts val="1400"/>
              <a:buFont typeface="Noto Sans Symbols"/>
              <a:buChar char="✔"/>
            </a:pPr>
            <a:r>
              <a:rPr lang="en" sz="2000" dirty="0">
                <a:solidFill>
                  <a:srgbClr val="3C3533"/>
                </a:solidFill>
                <a:latin typeface="Manrope" panose="020B0604020202020204" charset="0"/>
                <a:ea typeface="Arial"/>
                <a:cs typeface="Arial"/>
                <a:sym typeface="Arial"/>
              </a:rPr>
              <a:t>In the digital age, organizations </a:t>
            </a:r>
            <a:r>
              <a:rPr lang="en" sz="2000" u="sng" dirty="0">
                <a:solidFill>
                  <a:srgbClr val="3C3533"/>
                </a:solidFill>
                <a:latin typeface="Manrope" panose="020B0604020202020204" charset="0"/>
                <a:ea typeface="Arial"/>
                <a:cs typeface="Arial"/>
                <a:sym typeface="Arial"/>
              </a:rPr>
              <a:t>are using </a:t>
            </a:r>
            <a:r>
              <a:rPr lang="en" sz="2000" dirty="0">
                <a:solidFill>
                  <a:srgbClr val="3C3533"/>
                </a:solidFill>
                <a:latin typeface="Manrope" panose="020B0604020202020204" charset="0"/>
                <a:ea typeface="Arial"/>
                <a:cs typeface="Arial"/>
                <a:sym typeface="Arial"/>
              </a:rPr>
              <a:t>technology services to build and develop specialized technology-based solution </a:t>
            </a:r>
            <a:r>
              <a:rPr lang="en" sz="2000" b="1" i="1" dirty="0">
                <a:solidFill>
                  <a:srgbClr val="3C3533"/>
                </a:solidFill>
                <a:latin typeface="Manrope" panose="020B0604020202020204" charset="0"/>
                <a:ea typeface="Arial"/>
                <a:cs typeface="Arial"/>
                <a:sym typeface="Arial"/>
              </a:rPr>
              <a:t>by incorporating </a:t>
            </a:r>
            <a:r>
              <a:rPr lang="en" sz="2000" dirty="0">
                <a:solidFill>
                  <a:srgbClr val="3C3533"/>
                </a:solidFill>
                <a:latin typeface="Manrope" panose="020B0604020202020204" charset="0"/>
                <a:ea typeface="Arial"/>
                <a:cs typeface="Arial"/>
                <a:sym typeface="Arial"/>
              </a:rPr>
              <a:t>process for software, hardware,…</a:t>
            </a:r>
            <a:endParaRPr sz="2000" dirty="0">
              <a:latin typeface="Manrope" panose="020B0604020202020204" charset="0"/>
            </a:endParaRPr>
          </a:p>
        </p:txBody>
      </p:sp>
      <p:sp>
        <p:nvSpPr>
          <p:cNvPr id="104" name="Google Shape;104;p5"/>
          <p:cNvSpPr txBox="1">
            <a:spLocks noGrp="1"/>
          </p:cNvSpPr>
          <p:nvPr>
            <p:ph type="subTitle" idx="13"/>
          </p:nvPr>
        </p:nvSpPr>
        <p:spPr>
          <a:xfrm>
            <a:off x="724631" y="3229225"/>
            <a:ext cx="1853469" cy="557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endParaRPr sz="1800"/>
          </a:p>
          <a:p>
            <a:pPr marL="0" lvl="0" indent="0" algn="ctr" rtl="0">
              <a:lnSpc>
                <a:spcPct val="100000"/>
              </a:lnSpc>
              <a:spcBef>
                <a:spcPts val="0"/>
              </a:spcBef>
              <a:spcAft>
                <a:spcPts val="0"/>
              </a:spcAft>
              <a:buSzPts val="2400"/>
              <a:buNone/>
            </a:pPr>
            <a:endParaRPr sz="1800"/>
          </a:p>
        </p:txBody>
      </p:sp>
      <p:pic>
        <p:nvPicPr>
          <p:cNvPr id="105" name="Google Shape;105;p5"/>
          <p:cNvPicPr preferRelativeResize="0"/>
          <p:nvPr/>
        </p:nvPicPr>
        <p:blipFill rotWithShape="1">
          <a:blip r:embed="rId3">
            <a:alphaModFix/>
          </a:blip>
          <a:srcRect/>
          <a:stretch/>
        </p:blipFill>
        <p:spPr>
          <a:xfrm rot="-5400000">
            <a:off x="-1031616" y="-2446419"/>
            <a:ext cx="3551750" cy="3529875"/>
          </a:xfrm>
          <a:prstGeom prst="rect">
            <a:avLst/>
          </a:prstGeom>
          <a:noFill/>
          <a:ln>
            <a:noFill/>
          </a:ln>
        </p:spPr>
      </p:pic>
      <p:sp>
        <p:nvSpPr>
          <p:cNvPr id="106" name="Google Shape;106;p5"/>
          <p:cNvSpPr txBox="1">
            <a:spLocks noGrp="1"/>
          </p:cNvSpPr>
          <p:nvPr>
            <p:ph type="subTitle" idx="7"/>
          </p:nvPr>
        </p:nvSpPr>
        <p:spPr>
          <a:xfrm>
            <a:off x="2105445" y="326221"/>
            <a:ext cx="4933110" cy="667974"/>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rmAutofit fontScale="25000" lnSpcReduction="20000"/>
          </a:bodyPr>
          <a:lstStyle/>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l" rtl="0">
              <a:lnSpc>
                <a:spcPct val="100000"/>
              </a:lnSpc>
              <a:spcBef>
                <a:spcPts val="0"/>
              </a:spcBef>
              <a:spcAft>
                <a:spcPts val="0"/>
              </a:spcAft>
              <a:buSzPct val="133333"/>
              <a:buNone/>
            </a:pPr>
            <a:r>
              <a:rPr lang="en" sz="10400" dirty="0">
                <a:latin typeface="Lexend" panose="020B0604020202020204" charset="0"/>
                <a:ea typeface="Arial"/>
                <a:cs typeface="Arial"/>
                <a:sym typeface="Arial"/>
              </a:rPr>
              <a:t>PREPOSICIÓN BY + </a:t>
            </a:r>
            <a:r>
              <a:rPr lang="en" sz="10400" i="1" dirty="0">
                <a:latin typeface="Lexend" panose="020B0604020202020204" charset="0"/>
                <a:ea typeface="Arial"/>
                <a:cs typeface="Arial"/>
                <a:sym typeface="Arial"/>
              </a:rPr>
              <a:t>- ING</a:t>
            </a:r>
            <a:endParaRPr sz="10400" i="1" dirty="0">
              <a:latin typeface="Lexend" panose="020B0604020202020204" charset="0"/>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91;p6">
            <a:extLst>
              <a:ext uri="{FF2B5EF4-FFF2-40B4-BE49-F238E27FC236}">
                <a16:creationId xmlns:a16="http://schemas.microsoft.com/office/drawing/2014/main" id="{FFE7AFAE-7B11-0C4B-DA38-053350032853}"/>
              </a:ext>
            </a:extLst>
          </p:cNvPr>
          <p:cNvSpPr/>
          <p:nvPr/>
        </p:nvSpPr>
        <p:spPr>
          <a:xfrm>
            <a:off x="598310" y="2068876"/>
            <a:ext cx="7947378" cy="2627302"/>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285750" marR="0" lvl="0" indent="-285750" algn="l" rtl="0">
              <a:lnSpc>
                <a:spcPct val="150000"/>
              </a:lnSpc>
              <a:spcBef>
                <a:spcPts val="0"/>
              </a:spcBef>
              <a:spcAft>
                <a:spcPts val="0"/>
              </a:spcAft>
              <a:buClr>
                <a:srgbClr val="000000"/>
              </a:buClr>
              <a:buSzPts val="1400"/>
              <a:buFont typeface="Noto Sans Symbols"/>
              <a:buChar char="✔"/>
            </a:pPr>
            <a:r>
              <a:rPr lang="en" sz="2000" b="0" i="0" u="none" strike="noStrike" cap="none" dirty="0">
                <a:solidFill>
                  <a:srgbClr val="3C3533"/>
                </a:solidFill>
                <a:latin typeface="Manrope" panose="020B0604020202020204" charset="0"/>
                <a:sym typeface="Arial"/>
              </a:rPr>
              <a:t>A grounded theory study with a mixed methods approach </a:t>
            </a:r>
            <a:r>
              <a:rPr lang="en" sz="2000" b="1" i="1" u="none" strike="noStrike" cap="none" dirty="0">
                <a:solidFill>
                  <a:srgbClr val="3C3533"/>
                </a:solidFill>
                <a:latin typeface="Manrope" panose="020B0604020202020204" charset="0"/>
                <a:sym typeface="Arial"/>
              </a:rPr>
              <a:t>was conducted using </a:t>
            </a:r>
            <a:r>
              <a:rPr lang="en" sz="2000" b="0" i="0" u="none" strike="noStrike" cap="none" dirty="0">
                <a:solidFill>
                  <a:srgbClr val="3C3533"/>
                </a:solidFill>
                <a:latin typeface="Manrope" panose="020B0604020202020204" charset="0"/>
                <a:sym typeface="Arial"/>
              </a:rPr>
              <a:t>multiple sources of data…</a:t>
            </a:r>
          </a:p>
          <a:p>
            <a:pPr marL="285750" marR="0" lvl="0" indent="-285750" algn="l" rtl="0">
              <a:lnSpc>
                <a:spcPct val="150000"/>
              </a:lnSpc>
              <a:spcBef>
                <a:spcPts val="0"/>
              </a:spcBef>
              <a:spcAft>
                <a:spcPts val="0"/>
              </a:spcAft>
              <a:buClr>
                <a:srgbClr val="000000"/>
              </a:buClr>
              <a:buSzPts val="1400"/>
              <a:buFont typeface="Noto Sans Symbols"/>
              <a:buChar char="✔"/>
            </a:pPr>
            <a:r>
              <a:rPr lang="es-ES" sz="2000" dirty="0" err="1">
                <a:solidFill>
                  <a:schemeClr val="bg2"/>
                </a:solidFill>
                <a:effectLst/>
                <a:latin typeface="Manrope" panose="020B0604020202020204" charset="0"/>
                <a:ea typeface="Arial" panose="020B0604020202020204" pitchFamily="34" charset="0"/>
              </a:rPr>
              <a:t>Several</a:t>
            </a:r>
            <a:r>
              <a:rPr lang="es-ES" sz="2000" dirty="0">
                <a:solidFill>
                  <a:schemeClr val="bg2"/>
                </a:solidFill>
                <a:effectLst/>
                <a:latin typeface="Manrope" panose="020B0604020202020204" charset="0"/>
                <a:ea typeface="Arial" panose="020B0604020202020204" pitchFamily="34" charset="0"/>
              </a:rPr>
              <a:t> </a:t>
            </a:r>
            <a:r>
              <a:rPr lang="es-ES" sz="2000" dirty="0" err="1">
                <a:solidFill>
                  <a:schemeClr val="bg2"/>
                </a:solidFill>
                <a:effectLst/>
                <a:latin typeface="Manrope" panose="020B0604020202020204" charset="0"/>
                <a:ea typeface="Arial" panose="020B0604020202020204" pitchFamily="34" charset="0"/>
              </a:rPr>
              <a:t>works</a:t>
            </a:r>
            <a:r>
              <a:rPr lang="es-ES" sz="2000" dirty="0">
                <a:solidFill>
                  <a:schemeClr val="bg2"/>
                </a:solidFill>
                <a:effectLst/>
                <a:latin typeface="Manrope" panose="020B0604020202020204" charset="0"/>
                <a:ea typeface="Arial" panose="020B0604020202020204" pitchFamily="34" charset="0"/>
              </a:rPr>
              <a:t> </a:t>
            </a:r>
            <a:r>
              <a:rPr lang="es-ES" sz="2000" b="1" i="1" dirty="0" err="1">
                <a:solidFill>
                  <a:schemeClr val="bg2"/>
                </a:solidFill>
                <a:effectLst/>
                <a:latin typeface="Manrope" panose="020B0604020202020204" charset="0"/>
                <a:ea typeface="Arial" panose="020B0604020202020204" pitchFamily="34" charset="0"/>
              </a:rPr>
              <a:t>have</a:t>
            </a:r>
            <a:r>
              <a:rPr lang="es-ES" sz="2000" b="1" i="1" dirty="0">
                <a:solidFill>
                  <a:schemeClr val="bg2"/>
                </a:solidFill>
                <a:effectLst/>
                <a:latin typeface="Manrope" panose="020B0604020202020204" charset="0"/>
                <a:ea typeface="Arial" panose="020B0604020202020204" pitchFamily="34" charset="0"/>
              </a:rPr>
              <a:t> </a:t>
            </a:r>
            <a:r>
              <a:rPr lang="es-ES" sz="2000" b="1" i="1" dirty="0" err="1">
                <a:solidFill>
                  <a:schemeClr val="bg2"/>
                </a:solidFill>
                <a:effectLst/>
                <a:latin typeface="Manrope" panose="020B0604020202020204" charset="0"/>
                <a:ea typeface="Arial" panose="020B0604020202020204" pitchFamily="34" charset="0"/>
              </a:rPr>
              <a:t>investigated</a:t>
            </a:r>
            <a:r>
              <a:rPr lang="es-ES" sz="2000" b="1" i="1" dirty="0">
                <a:solidFill>
                  <a:schemeClr val="bg2"/>
                </a:solidFill>
                <a:effectLst/>
                <a:latin typeface="Manrope" panose="020B0604020202020204" charset="0"/>
                <a:ea typeface="Arial" panose="020B0604020202020204" pitchFamily="34" charset="0"/>
              </a:rPr>
              <a:t> </a:t>
            </a:r>
            <a:r>
              <a:rPr lang="es-ES" sz="2000" b="1" i="1" dirty="0" err="1">
                <a:solidFill>
                  <a:schemeClr val="bg2"/>
                </a:solidFill>
                <a:effectLst/>
                <a:latin typeface="Manrope" panose="020B0604020202020204" charset="0"/>
                <a:ea typeface="Arial" panose="020B0604020202020204" pitchFamily="34" charset="0"/>
              </a:rPr>
              <a:t>integrating</a:t>
            </a:r>
            <a:r>
              <a:rPr lang="es-ES" sz="2000" b="1" i="1" dirty="0">
                <a:solidFill>
                  <a:schemeClr val="bg2"/>
                </a:solidFill>
                <a:effectLst/>
                <a:latin typeface="Manrope" panose="020B0604020202020204" charset="0"/>
                <a:ea typeface="Arial" panose="020B0604020202020204" pitchFamily="34" charset="0"/>
              </a:rPr>
              <a:t> </a:t>
            </a:r>
            <a:r>
              <a:rPr lang="es-ES" sz="2000" dirty="0" err="1">
                <a:solidFill>
                  <a:schemeClr val="bg2"/>
                </a:solidFill>
                <a:effectLst/>
                <a:latin typeface="Manrope" panose="020B0604020202020204" charset="0"/>
                <a:ea typeface="Arial" panose="020B0604020202020204" pitchFamily="34" charset="0"/>
              </a:rPr>
              <a:t>User</a:t>
            </a:r>
            <a:r>
              <a:rPr lang="es-ES" sz="2000" dirty="0">
                <a:solidFill>
                  <a:schemeClr val="bg2"/>
                </a:solidFill>
                <a:effectLst/>
                <a:latin typeface="Manrope" panose="020B0604020202020204" charset="0"/>
                <a:ea typeface="Arial" panose="020B0604020202020204" pitchFamily="34" charset="0"/>
              </a:rPr>
              <a:t> </a:t>
            </a:r>
            <a:r>
              <a:rPr lang="es-ES" sz="2000" dirty="0" err="1">
                <a:solidFill>
                  <a:schemeClr val="bg2"/>
                </a:solidFill>
                <a:effectLst/>
                <a:latin typeface="Manrope" panose="020B0604020202020204" charset="0"/>
                <a:ea typeface="Arial" panose="020B0604020202020204" pitchFamily="34" charset="0"/>
              </a:rPr>
              <a:t>Centered</a:t>
            </a:r>
            <a:r>
              <a:rPr lang="es-ES" sz="2000" dirty="0">
                <a:solidFill>
                  <a:schemeClr val="bg2"/>
                </a:solidFill>
                <a:effectLst/>
                <a:latin typeface="Manrope" panose="020B0604020202020204" charset="0"/>
                <a:ea typeface="Arial" panose="020B0604020202020204" pitchFamily="34" charset="0"/>
              </a:rPr>
              <a:t> </a:t>
            </a:r>
            <a:r>
              <a:rPr lang="es-ES" sz="2000" dirty="0" err="1">
                <a:solidFill>
                  <a:schemeClr val="bg2"/>
                </a:solidFill>
                <a:effectLst/>
                <a:latin typeface="Manrope" panose="020B0604020202020204" charset="0"/>
                <a:ea typeface="Arial" panose="020B0604020202020204" pitchFamily="34" charset="0"/>
              </a:rPr>
              <a:t>Design</a:t>
            </a:r>
            <a:r>
              <a:rPr lang="es-ES" sz="2000" dirty="0">
                <a:solidFill>
                  <a:schemeClr val="bg2"/>
                </a:solidFill>
                <a:effectLst/>
                <a:latin typeface="Manrope" panose="020B0604020202020204" charset="0"/>
                <a:ea typeface="Arial" panose="020B0604020202020204" pitchFamily="34" charset="0"/>
              </a:rPr>
              <a:t> </a:t>
            </a:r>
            <a:r>
              <a:rPr lang="es-ES" sz="2000" dirty="0" err="1">
                <a:solidFill>
                  <a:schemeClr val="bg2"/>
                </a:solidFill>
                <a:effectLst/>
                <a:latin typeface="Manrope" panose="020B0604020202020204" charset="0"/>
                <a:ea typeface="Arial" panose="020B0604020202020204" pitchFamily="34" charset="0"/>
              </a:rPr>
              <a:t>into</a:t>
            </a:r>
            <a:r>
              <a:rPr lang="es-ES" sz="2000" dirty="0">
                <a:solidFill>
                  <a:schemeClr val="bg2"/>
                </a:solidFill>
                <a:effectLst/>
                <a:latin typeface="Manrope" panose="020B0604020202020204" charset="0"/>
                <a:ea typeface="Arial" panose="020B0604020202020204" pitchFamily="34" charset="0"/>
              </a:rPr>
              <a:t> …</a:t>
            </a:r>
          </a:p>
        </p:txBody>
      </p:sp>
      <p:sp>
        <p:nvSpPr>
          <p:cNvPr id="4" name="Google Shape;92;p6">
            <a:extLst>
              <a:ext uri="{FF2B5EF4-FFF2-40B4-BE49-F238E27FC236}">
                <a16:creationId xmlns:a16="http://schemas.microsoft.com/office/drawing/2014/main" id="{E481D065-BEF1-50B5-FDDC-02CA3F6F66AB}"/>
              </a:ext>
            </a:extLst>
          </p:cNvPr>
          <p:cNvSpPr txBox="1"/>
          <p:nvPr/>
        </p:nvSpPr>
        <p:spPr>
          <a:xfrm>
            <a:off x="1988457" y="368300"/>
            <a:ext cx="5167085" cy="622300"/>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endParaRPr sz="2600" b="0" i="0" u="none" strike="noStrike" cap="none" dirty="0">
              <a:solidFill>
                <a:srgbClr val="000000"/>
              </a:solidFill>
              <a:latin typeface="Lexend" panose="020B0604020202020204" charset="0"/>
              <a:sym typeface="Arial"/>
            </a:endParaRPr>
          </a:p>
          <a:p>
            <a:pPr marL="0" marR="0" lvl="0" indent="0" algn="l" rtl="0">
              <a:lnSpc>
                <a:spcPct val="100000"/>
              </a:lnSpc>
              <a:spcBef>
                <a:spcPts val="0"/>
              </a:spcBef>
              <a:spcAft>
                <a:spcPts val="0"/>
              </a:spcAft>
              <a:buNone/>
            </a:pPr>
            <a:endParaRPr sz="2600" b="0" i="0" u="none" strike="noStrike" cap="none" dirty="0">
              <a:solidFill>
                <a:srgbClr val="000000"/>
              </a:solidFill>
              <a:latin typeface="Lexend" panose="020B0604020202020204" charset="0"/>
              <a:sym typeface="Arial"/>
            </a:endParaRPr>
          </a:p>
          <a:p>
            <a:pPr marL="0" marR="0" lvl="0" indent="0" algn="l" rtl="0">
              <a:lnSpc>
                <a:spcPct val="100000"/>
              </a:lnSpc>
              <a:spcBef>
                <a:spcPts val="0"/>
              </a:spcBef>
              <a:spcAft>
                <a:spcPts val="0"/>
              </a:spcAft>
              <a:buNone/>
            </a:pPr>
            <a:endParaRPr sz="2600" b="0" i="0" u="none" strike="noStrike" cap="none" dirty="0">
              <a:solidFill>
                <a:srgbClr val="000000"/>
              </a:solidFill>
              <a:latin typeface="Lexend" panose="020B0604020202020204" charset="0"/>
              <a:sym typeface="Arial"/>
            </a:endParaRPr>
          </a:p>
          <a:p>
            <a:pPr marL="0" marR="0" lvl="0" indent="0" algn="l" rtl="0">
              <a:lnSpc>
                <a:spcPct val="100000"/>
              </a:lnSpc>
              <a:spcBef>
                <a:spcPts val="0"/>
              </a:spcBef>
              <a:spcAft>
                <a:spcPts val="0"/>
              </a:spcAft>
              <a:buNone/>
            </a:pPr>
            <a:endParaRPr sz="2600" b="0" i="0" u="none" strike="noStrike" cap="none" dirty="0">
              <a:solidFill>
                <a:srgbClr val="000000"/>
              </a:solidFill>
              <a:latin typeface="Lexend" panose="020B0604020202020204" charset="0"/>
              <a:sym typeface="Arial"/>
            </a:endParaRPr>
          </a:p>
          <a:p>
            <a:pPr marL="0" marR="0" lvl="0" indent="0" algn="l" rtl="0">
              <a:lnSpc>
                <a:spcPct val="100000"/>
              </a:lnSpc>
              <a:spcBef>
                <a:spcPts val="0"/>
              </a:spcBef>
              <a:spcAft>
                <a:spcPts val="0"/>
              </a:spcAft>
              <a:buNone/>
            </a:pPr>
            <a:endParaRPr sz="2600" b="0" i="0" u="none" strike="noStrike" cap="none" dirty="0">
              <a:solidFill>
                <a:srgbClr val="000000"/>
              </a:solidFill>
              <a:latin typeface="Lexend" panose="020B0604020202020204" charset="0"/>
              <a:sym typeface="Arial"/>
            </a:endParaRPr>
          </a:p>
          <a:p>
            <a:pPr marL="0" marR="0" lvl="0" indent="0" algn="l" rtl="0">
              <a:lnSpc>
                <a:spcPct val="100000"/>
              </a:lnSpc>
              <a:spcBef>
                <a:spcPts val="0"/>
              </a:spcBef>
              <a:spcAft>
                <a:spcPts val="0"/>
              </a:spcAft>
              <a:buNone/>
            </a:pPr>
            <a:r>
              <a:rPr lang="es-AR" sz="2600" b="1" i="0" u="none" strike="noStrike" cap="none" dirty="0">
                <a:solidFill>
                  <a:schemeClr val="dk1"/>
                </a:solidFill>
                <a:latin typeface="Lexend" panose="020B0604020202020204" charset="0"/>
                <a:sym typeface="Arial"/>
              </a:rPr>
              <a:t>VERBO CONJUGADO + </a:t>
            </a:r>
            <a:r>
              <a:rPr lang="es-AR" sz="2600" b="1" i="1" u="none" strike="noStrike" cap="none" dirty="0">
                <a:solidFill>
                  <a:schemeClr val="dk1"/>
                </a:solidFill>
                <a:latin typeface="Lexend" panose="020B0604020202020204" charset="0"/>
                <a:sym typeface="Arial"/>
              </a:rPr>
              <a:t>- ING</a:t>
            </a:r>
          </a:p>
        </p:txBody>
      </p:sp>
      <p:sp>
        <p:nvSpPr>
          <p:cNvPr id="5" name="CuadroTexto 4">
            <a:extLst>
              <a:ext uri="{FF2B5EF4-FFF2-40B4-BE49-F238E27FC236}">
                <a16:creationId xmlns:a16="http://schemas.microsoft.com/office/drawing/2014/main" id="{A83B7204-C41D-7D01-D533-73A995882466}"/>
              </a:ext>
            </a:extLst>
          </p:cNvPr>
          <p:cNvSpPr txBox="1"/>
          <p:nvPr/>
        </p:nvSpPr>
        <p:spPr>
          <a:xfrm>
            <a:off x="1278466" y="1338724"/>
            <a:ext cx="6587066" cy="382028"/>
          </a:xfrm>
          <a:prstGeom prst="rect">
            <a:avLst/>
          </a:prstGeom>
          <a:noFill/>
        </p:spPr>
        <p:txBody>
          <a:bodyPr wrap="square">
            <a:spAutoFit/>
          </a:bodyPr>
          <a:lstStyle/>
          <a:p>
            <a:pPr marR="0" lvl="0" algn="ctr" rtl="0">
              <a:lnSpc>
                <a:spcPct val="150000"/>
              </a:lnSpc>
              <a:spcBef>
                <a:spcPts val="0"/>
              </a:spcBef>
              <a:spcAft>
                <a:spcPts val="0"/>
              </a:spcAft>
              <a:buClr>
                <a:srgbClr val="000000"/>
              </a:buClr>
              <a:buSzPts val="1400"/>
            </a:pPr>
            <a:r>
              <a:rPr lang="es-MX" sz="1400" b="0" i="1" u="none" strike="noStrike" cap="none" dirty="0">
                <a:solidFill>
                  <a:schemeClr val="tx1"/>
                </a:solidFill>
                <a:latin typeface="Manrope" panose="020B0604020202020204" charset="0"/>
                <a:sym typeface="Arial"/>
              </a:rPr>
              <a:t>(DEPENDIENDO DE LA ORACIÓN, PUEDO TRADUCIRLO COMO INFINITIVO.)</a:t>
            </a:r>
            <a:endParaRPr lang="es-MX" sz="1600" b="0" i="1" u="none" strike="noStrike" cap="none" dirty="0">
              <a:solidFill>
                <a:schemeClr val="tx1"/>
              </a:solidFill>
              <a:latin typeface="Manrope" panose="020B0604020202020204" charset="0"/>
              <a:sym typeface="Arial"/>
            </a:endParaRPr>
          </a:p>
        </p:txBody>
      </p:sp>
    </p:spTree>
    <p:extLst>
      <p:ext uri="{BB962C8B-B14F-4D97-AF65-F5344CB8AC3E}">
        <p14:creationId xmlns:p14="http://schemas.microsoft.com/office/powerpoint/2010/main" val="4257385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112;p2">
            <a:extLst>
              <a:ext uri="{FF2B5EF4-FFF2-40B4-BE49-F238E27FC236}">
                <a16:creationId xmlns:a16="http://schemas.microsoft.com/office/drawing/2014/main" id="{C0A1BD8A-33E8-7A6A-E040-23F632CFF6A8}"/>
              </a:ext>
            </a:extLst>
          </p:cNvPr>
          <p:cNvSpPr txBox="1">
            <a:spLocks noGrp="1"/>
          </p:cNvSpPr>
          <p:nvPr>
            <p:ph type="title"/>
          </p:nvPr>
        </p:nvSpPr>
        <p:spPr>
          <a:xfrm>
            <a:off x="2317885" y="2097468"/>
            <a:ext cx="4508230" cy="948564"/>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4800" dirty="0">
                <a:latin typeface="Lexend" panose="020B0604020202020204" charset="0"/>
                <a:ea typeface="Arial"/>
                <a:cs typeface="Arial"/>
                <a:sym typeface="Arial"/>
              </a:rPr>
              <a:t>INFINITIVO</a:t>
            </a:r>
            <a:endParaRPr sz="4800" dirty="0">
              <a:solidFill>
                <a:schemeClr val="dk2"/>
              </a:solidFill>
              <a:latin typeface="Lexend" panose="020B0604020202020204" charset="0"/>
              <a:ea typeface="Arial"/>
              <a:cs typeface="Arial"/>
              <a:sym typeface="Arial"/>
            </a:endParaRPr>
          </a:p>
        </p:txBody>
      </p:sp>
    </p:spTree>
    <p:extLst>
      <p:ext uri="{BB962C8B-B14F-4D97-AF65-F5344CB8AC3E}">
        <p14:creationId xmlns:p14="http://schemas.microsoft.com/office/powerpoint/2010/main" val="21340516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p:nvPr/>
        </p:nvSpPr>
        <p:spPr>
          <a:xfrm>
            <a:off x="546810" y="1642937"/>
            <a:ext cx="8050380" cy="1857625"/>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L="285750" marR="0" lvl="0" indent="-285750" algn="l" rtl="0">
              <a:lnSpc>
                <a:spcPct val="150000"/>
              </a:lnSpc>
              <a:spcBef>
                <a:spcPts val="0"/>
              </a:spcBef>
              <a:spcAft>
                <a:spcPts val="0"/>
              </a:spcAft>
              <a:buClr>
                <a:srgbClr val="000000"/>
              </a:buClr>
              <a:buSzPts val="1400"/>
              <a:buFont typeface="Noto Sans Symbols"/>
              <a:buChar char="✔"/>
            </a:pPr>
            <a:r>
              <a:rPr lang="en" sz="2000" b="0" i="0" u="none" strike="noStrike" cap="none" dirty="0">
                <a:solidFill>
                  <a:srgbClr val="3C3533"/>
                </a:solidFill>
                <a:latin typeface="Manrope" panose="020B0604020202020204" charset="0"/>
                <a:sym typeface="Arial"/>
              </a:rPr>
              <a:t>Organizations may employ an SDLC (Software Development Life Cycle) model or alternative methodology </a:t>
            </a:r>
            <a:r>
              <a:rPr lang="en" sz="2000" b="1" i="1" u="none" strike="noStrike" cap="none" dirty="0">
                <a:solidFill>
                  <a:srgbClr val="3C3533"/>
                </a:solidFill>
                <a:latin typeface="Manrope" panose="020B0604020202020204" charset="0"/>
                <a:sym typeface="Arial"/>
              </a:rPr>
              <a:t>when managing </a:t>
            </a:r>
            <a:r>
              <a:rPr lang="en" sz="2000" b="0" i="0" u="none" strike="noStrike" cap="none" dirty="0">
                <a:solidFill>
                  <a:srgbClr val="3C3533"/>
                </a:solidFill>
                <a:latin typeface="Manrope" panose="020B0604020202020204" charset="0"/>
                <a:sym typeface="Arial"/>
              </a:rPr>
              <a:t>any project…</a:t>
            </a:r>
            <a:endParaRPr sz="2000" b="0" i="0" u="none" strike="noStrike" cap="none" dirty="0">
              <a:solidFill>
                <a:srgbClr val="3C3533"/>
              </a:solidFill>
              <a:latin typeface="Manrope" panose="020B0604020202020204" charset="0"/>
              <a:sym typeface="Arial"/>
            </a:endParaRPr>
          </a:p>
        </p:txBody>
      </p:sp>
      <p:sp>
        <p:nvSpPr>
          <p:cNvPr id="113" name="Google Shape;113;p2"/>
          <p:cNvSpPr txBox="1">
            <a:spLocks noGrp="1"/>
          </p:cNvSpPr>
          <p:nvPr>
            <p:ph type="subTitle" idx="7"/>
          </p:nvPr>
        </p:nvSpPr>
        <p:spPr>
          <a:xfrm>
            <a:off x="1949074" y="393395"/>
            <a:ext cx="5245852" cy="585551"/>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rmAutofit fontScale="25000" lnSpcReduction="20000"/>
          </a:bodyPr>
          <a:lstStyle/>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ct val="133333"/>
              <a:buNone/>
            </a:pPr>
            <a:endParaRPr sz="7200" dirty="0">
              <a:solidFill>
                <a:srgbClr val="002060"/>
              </a:solidFill>
              <a:latin typeface="Arial"/>
              <a:ea typeface="Arial"/>
              <a:cs typeface="Arial"/>
              <a:sym typeface="Arial"/>
            </a:endParaRPr>
          </a:p>
          <a:p>
            <a:pPr marL="0" lvl="0" indent="0" algn="ctr" rtl="0">
              <a:lnSpc>
                <a:spcPct val="100000"/>
              </a:lnSpc>
              <a:spcBef>
                <a:spcPts val="0"/>
              </a:spcBef>
              <a:spcAft>
                <a:spcPts val="0"/>
              </a:spcAft>
              <a:buSzPct val="133333"/>
              <a:buNone/>
            </a:pPr>
            <a:r>
              <a:rPr lang="en" sz="10400" dirty="0">
                <a:solidFill>
                  <a:schemeClr val="tx1"/>
                </a:solidFill>
                <a:latin typeface="Lexend" panose="020B0604020202020204" charset="0"/>
                <a:ea typeface="Arial"/>
                <a:cs typeface="Arial"/>
                <a:sym typeface="Arial"/>
              </a:rPr>
              <a:t>WHEN / WHILE </a:t>
            </a:r>
            <a:r>
              <a:rPr lang="en" sz="10400" i="1" dirty="0">
                <a:solidFill>
                  <a:schemeClr val="tx1"/>
                </a:solidFill>
                <a:latin typeface="Lexend" panose="020B0604020202020204" charset="0"/>
                <a:ea typeface="Arial"/>
                <a:cs typeface="Arial"/>
                <a:sym typeface="Arial"/>
              </a:rPr>
              <a:t>(AL) </a:t>
            </a:r>
            <a:r>
              <a:rPr lang="en" sz="10400" dirty="0">
                <a:solidFill>
                  <a:schemeClr val="tx1"/>
                </a:solidFill>
                <a:latin typeface="Lexend" panose="020B0604020202020204" charset="0"/>
                <a:ea typeface="Arial"/>
                <a:cs typeface="Arial"/>
                <a:sym typeface="Arial"/>
              </a:rPr>
              <a:t>+</a:t>
            </a:r>
            <a:r>
              <a:rPr lang="en" sz="10400" i="1" dirty="0">
                <a:solidFill>
                  <a:schemeClr val="tx1"/>
                </a:solidFill>
                <a:latin typeface="Lexend" panose="020B0604020202020204" charset="0"/>
                <a:ea typeface="Arial"/>
                <a:cs typeface="Arial"/>
                <a:sym typeface="Arial"/>
              </a:rPr>
              <a:t> - ING</a:t>
            </a:r>
            <a:endParaRPr sz="10400" i="1" dirty="0">
              <a:solidFill>
                <a:schemeClr val="tx1"/>
              </a:solidFill>
              <a:latin typeface="Lexend" panose="020B0604020202020204" charset="0"/>
              <a:ea typeface="Arial"/>
              <a:cs typeface="Arial"/>
              <a:sym typeface="Arial"/>
            </a:endParaRPr>
          </a:p>
        </p:txBody>
      </p:sp>
      <p:sp>
        <p:nvSpPr>
          <p:cNvPr id="114" name="Google Shape;114;p2"/>
          <p:cNvSpPr txBox="1">
            <a:spLocks noGrp="1"/>
          </p:cNvSpPr>
          <p:nvPr>
            <p:ph type="subTitle" idx="13"/>
          </p:nvPr>
        </p:nvSpPr>
        <p:spPr>
          <a:xfrm>
            <a:off x="724631" y="3229225"/>
            <a:ext cx="1853469" cy="557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endParaRPr sz="1800"/>
          </a:p>
          <a:p>
            <a:pPr marL="0" lvl="0" indent="0" algn="ctr" rtl="0">
              <a:lnSpc>
                <a:spcPct val="100000"/>
              </a:lnSpc>
              <a:spcBef>
                <a:spcPts val="0"/>
              </a:spcBef>
              <a:spcAft>
                <a:spcPts val="0"/>
              </a:spcAft>
              <a:buSzPts val="2400"/>
              <a:buNone/>
            </a:pPr>
            <a:endParaRPr sz="1800"/>
          </a:p>
        </p:txBody>
      </p:sp>
      <p:pic>
        <p:nvPicPr>
          <p:cNvPr id="115" name="Google Shape;115;p2"/>
          <p:cNvPicPr preferRelativeResize="0"/>
          <p:nvPr/>
        </p:nvPicPr>
        <p:blipFill rotWithShape="1">
          <a:blip r:embed="rId3">
            <a:alphaModFix/>
          </a:blip>
          <a:srcRect/>
          <a:stretch/>
        </p:blipFill>
        <p:spPr>
          <a:xfrm rot="-5400000">
            <a:off x="-699706" y="-2265012"/>
            <a:ext cx="3551750" cy="3529875"/>
          </a:xfrm>
          <a:prstGeom prst="rect">
            <a:avLst/>
          </a:prstGeom>
          <a:noFill/>
          <a:ln>
            <a:noFill/>
          </a:ln>
        </p:spPr>
      </p:pic>
      <p:pic>
        <p:nvPicPr>
          <p:cNvPr id="116" name="Google Shape;116;p2"/>
          <p:cNvPicPr preferRelativeResize="0"/>
          <p:nvPr/>
        </p:nvPicPr>
        <p:blipFill rotWithShape="1">
          <a:blip r:embed="rId4">
            <a:alphaModFix/>
          </a:blip>
          <a:srcRect/>
          <a:stretch/>
        </p:blipFill>
        <p:spPr>
          <a:xfrm>
            <a:off x="152897" y="4604000"/>
            <a:ext cx="379401" cy="411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p:nvPr/>
        </p:nvSpPr>
        <p:spPr>
          <a:xfrm>
            <a:off x="546810" y="1642937"/>
            <a:ext cx="8050380" cy="1857625"/>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45700" rIns="91425" bIns="45700" anchor="ctr" anchorCtr="0">
            <a:noAutofit/>
          </a:bodyPr>
          <a:lstStyle/>
          <a:p>
            <a:pPr marR="0" lvl="0" algn="l" rtl="0">
              <a:lnSpc>
                <a:spcPct val="150000"/>
              </a:lnSpc>
              <a:spcBef>
                <a:spcPts val="0"/>
              </a:spcBef>
              <a:spcAft>
                <a:spcPts val="0"/>
              </a:spcAft>
              <a:buClr>
                <a:srgbClr val="000000"/>
              </a:buClr>
              <a:buSzPts val="1400"/>
            </a:pPr>
            <a:r>
              <a:rPr lang="en" sz="2000" dirty="0">
                <a:solidFill>
                  <a:srgbClr val="3C3533"/>
                </a:solidFill>
                <a:latin typeface="Manrope" panose="020B0604020202020204" charset="0"/>
              </a:rPr>
              <a:t>… </a:t>
            </a:r>
            <a:r>
              <a:rPr lang="en" sz="2000" i="1" dirty="0">
                <a:solidFill>
                  <a:srgbClr val="3C3533"/>
                </a:solidFill>
                <a:latin typeface="Manrope" panose="020B0604020202020204" charset="0"/>
              </a:rPr>
              <a:t>Were focused </a:t>
            </a:r>
            <a:r>
              <a:rPr lang="en" sz="2000" b="1" i="1" dirty="0">
                <a:solidFill>
                  <a:srgbClr val="3C3533"/>
                </a:solidFill>
                <a:latin typeface="Manrope" panose="020B0604020202020204" charset="0"/>
              </a:rPr>
              <a:t>on desining…</a:t>
            </a:r>
            <a:endParaRPr sz="2000" b="1" i="1" u="none" strike="noStrike" cap="none" dirty="0">
              <a:solidFill>
                <a:srgbClr val="3C3533"/>
              </a:solidFill>
              <a:latin typeface="Manrope" panose="020B0604020202020204" charset="0"/>
              <a:sym typeface="Arial"/>
            </a:endParaRPr>
          </a:p>
        </p:txBody>
      </p:sp>
      <p:sp>
        <p:nvSpPr>
          <p:cNvPr id="113" name="Google Shape;113;p2"/>
          <p:cNvSpPr txBox="1">
            <a:spLocks noGrp="1"/>
          </p:cNvSpPr>
          <p:nvPr>
            <p:ph type="subTitle" idx="7"/>
          </p:nvPr>
        </p:nvSpPr>
        <p:spPr>
          <a:xfrm>
            <a:off x="1949074" y="393395"/>
            <a:ext cx="5245852" cy="585551"/>
          </a:xfrm>
          <a:prstGeom prst="rect">
            <a:avLst/>
          </a:prstGeom>
          <a:ln>
            <a:headEnd type="none" w="sm" len="sm"/>
            <a:tailEnd type="none" w="sm" len="sm"/>
          </a:ln>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b" anchorCtr="0">
            <a:normAutofit fontScale="25000" lnSpcReduction="20000"/>
          </a:bodyPr>
          <a:lstStyle/>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ts val="2400"/>
              <a:buNone/>
            </a:pPr>
            <a:endParaRPr dirty="0"/>
          </a:p>
          <a:p>
            <a:pPr marL="0" lvl="0" indent="0" algn="ctr" rtl="0">
              <a:lnSpc>
                <a:spcPct val="100000"/>
              </a:lnSpc>
              <a:spcBef>
                <a:spcPts val="0"/>
              </a:spcBef>
              <a:spcAft>
                <a:spcPts val="0"/>
              </a:spcAft>
              <a:buSzPct val="133333"/>
              <a:buNone/>
            </a:pPr>
            <a:r>
              <a:rPr lang="es-MX" sz="10400" i="1" dirty="0">
                <a:solidFill>
                  <a:schemeClr val="tx1"/>
                </a:solidFill>
                <a:latin typeface="Lexend" panose="020B0604020202020204" charset="0"/>
                <a:ea typeface="Arial"/>
                <a:cs typeface="Arial"/>
                <a:sym typeface="Arial"/>
              </a:rPr>
              <a:t>PREPOSITION +</a:t>
            </a:r>
            <a:r>
              <a:rPr lang="en" sz="10400" i="1" dirty="0">
                <a:solidFill>
                  <a:schemeClr val="tx1"/>
                </a:solidFill>
                <a:latin typeface="Lexend" panose="020B0604020202020204" charset="0"/>
                <a:ea typeface="Arial"/>
                <a:cs typeface="Arial"/>
                <a:sym typeface="Arial"/>
              </a:rPr>
              <a:t> ING</a:t>
            </a:r>
            <a:endParaRPr sz="10400" i="1" dirty="0">
              <a:solidFill>
                <a:schemeClr val="tx1"/>
              </a:solidFill>
              <a:latin typeface="Lexend" panose="020B0604020202020204" charset="0"/>
              <a:ea typeface="Arial"/>
              <a:cs typeface="Arial"/>
              <a:sym typeface="Arial"/>
            </a:endParaRPr>
          </a:p>
        </p:txBody>
      </p:sp>
      <p:sp>
        <p:nvSpPr>
          <p:cNvPr id="114" name="Google Shape;114;p2"/>
          <p:cNvSpPr txBox="1">
            <a:spLocks noGrp="1"/>
          </p:cNvSpPr>
          <p:nvPr>
            <p:ph type="subTitle" idx="13"/>
          </p:nvPr>
        </p:nvSpPr>
        <p:spPr>
          <a:xfrm>
            <a:off x="724631" y="3229225"/>
            <a:ext cx="1853469" cy="557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endParaRPr sz="1800"/>
          </a:p>
          <a:p>
            <a:pPr marL="0" lvl="0" indent="0" algn="ctr" rtl="0">
              <a:lnSpc>
                <a:spcPct val="100000"/>
              </a:lnSpc>
              <a:spcBef>
                <a:spcPts val="0"/>
              </a:spcBef>
              <a:spcAft>
                <a:spcPts val="0"/>
              </a:spcAft>
              <a:buSzPts val="2400"/>
              <a:buNone/>
            </a:pPr>
            <a:endParaRPr sz="1800"/>
          </a:p>
        </p:txBody>
      </p:sp>
      <p:pic>
        <p:nvPicPr>
          <p:cNvPr id="115" name="Google Shape;115;p2"/>
          <p:cNvPicPr preferRelativeResize="0"/>
          <p:nvPr/>
        </p:nvPicPr>
        <p:blipFill rotWithShape="1">
          <a:blip r:embed="rId3">
            <a:alphaModFix/>
          </a:blip>
          <a:srcRect/>
          <a:stretch/>
        </p:blipFill>
        <p:spPr>
          <a:xfrm rot="-5400000">
            <a:off x="-699706" y="-2265012"/>
            <a:ext cx="3551750" cy="3529875"/>
          </a:xfrm>
          <a:prstGeom prst="rect">
            <a:avLst/>
          </a:prstGeom>
          <a:noFill/>
          <a:ln>
            <a:noFill/>
          </a:ln>
        </p:spPr>
      </p:pic>
      <p:pic>
        <p:nvPicPr>
          <p:cNvPr id="116" name="Google Shape;116;p2"/>
          <p:cNvPicPr preferRelativeResize="0"/>
          <p:nvPr/>
        </p:nvPicPr>
        <p:blipFill rotWithShape="1">
          <a:blip r:embed="rId4">
            <a:alphaModFix/>
          </a:blip>
          <a:srcRect/>
          <a:stretch/>
        </p:blipFill>
        <p:spPr>
          <a:xfrm>
            <a:off x="152897" y="4604000"/>
            <a:ext cx="379401" cy="411500"/>
          </a:xfrm>
          <a:prstGeom prst="rect">
            <a:avLst/>
          </a:prstGeom>
          <a:noFill/>
          <a:ln>
            <a:noFill/>
          </a:ln>
        </p:spPr>
      </p:pic>
    </p:spTree>
    <p:extLst>
      <p:ext uri="{BB962C8B-B14F-4D97-AF65-F5344CB8AC3E}">
        <p14:creationId xmlns:p14="http://schemas.microsoft.com/office/powerpoint/2010/main" val="4255857260"/>
      </p:ext>
    </p:extLst>
  </p:cSld>
  <p:clrMapOvr>
    <a:masterClrMapping/>
  </p:clrMapOvr>
</p:sld>
</file>

<file path=ppt/theme/theme1.xml><?xml version="1.0" encoding="utf-8"?>
<a:theme xmlns:a="http://schemas.openxmlformats.org/drawingml/2006/main" name="High School Coexistence Days by Slidesgo">
  <a:themeElements>
    <a:clrScheme name="Simple Light">
      <a:dk1>
        <a:srgbClr val="6E41FE"/>
      </a:dk1>
      <a:lt1>
        <a:srgbClr val="F9F5F4"/>
      </a:lt1>
      <a:dk2>
        <a:srgbClr val="181818"/>
      </a:dk2>
      <a:lt2>
        <a:srgbClr val="B6F294"/>
      </a:lt2>
      <a:accent1>
        <a:srgbClr val="73A0F6"/>
      </a:accent1>
      <a:accent2>
        <a:srgbClr val="E2DEDD"/>
      </a:accent2>
      <a:accent3>
        <a:srgbClr val="FFFFFF"/>
      </a:accent3>
      <a:accent4>
        <a:srgbClr val="FFFFFF"/>
      </a:accent4>
      <a:accent5>
        <a:srgbClr val="FFFFFF"/>
      </a:accent5>
      <a:accent6>
        <a:srgbClr val="FFFFFF"/>
      </a:accent6>
      <a:hlink>
        <a:srgbClr val="6E41F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1307</TotalTime>
  <Words>668</Words>
  <Application>Microsoft Office PowerPoint</Application>
  <PresentationFormat>Presentación en pantalla (16:9)</PresentationFormat>
  <Paragraphs>114</Paragraphs>
  <Slides>28</Slides>
  <Notes>19</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28</vt:i4>
      </vt:variant>
    </vt:vector>
  </HeadingPairs>
  <TitlesOfParts>
    <vt:vector size="36" baseType="lpstr">
      <vt:lpstr>Manrope</vt:lpstr>
      <vt:lpstr>Lexend</vt:lpstr>
      <vt:lpstr>Bebas Neue</vt:lpstr>
      <vt:lpstr>Noto Sans Symbols</vt:lpstr>
      <vt:lpstr>Wingdings</vt:lpstr>
      <vt:lpstr>Arial</vt:lpstr>
      <vt:lpstr>Nunito Light</vt:lpstr>
      <vt:lpstr>High School Coexistence Days by Slidesgo</vt:lpstr>
      <vt:lpstr>INGLES APLICADO  A LAS TIC´S</vt:lpstr>
      <vt:lpstr>WHAT WE’VE LEARNT</vt:lpstr>
      <vt:lpstr>Presentación de PowerPoint</vt:lpstr>
      <vt:lpstr>Presentación de PowerPoint</vt:lpstr>
      <vt:lpstr>Presentación de PowerPoint</vt:lpstr>
      <vt:lpstr>Presentación de PowerPoint</vt:lpstr>
      <vt:lpstr>INFINITIVO</vt:lpstr>
      <vt:lpstr>Presentación de PowerPoint</vt:lpstr>
      <vt:lpstr>Presentación de PowerPoint</vt:lpstr>
      <vt:lpstr>Presentación de PowerPoint</vt:lpstr>
      <vt:lpstr>Presentación de PowerPoint</vt:lpstr>
      <vt:lpstr>Presentación de PowerPoint</vt:lpstr>
      <vt:lpstr>INFINITIVO O SUSTANTIVO</vt:lpstr>
      <vt:lpstr>PREPOSICION + -ING</vt:lpstr>
      <vt:lpstr>SUSTANTIVO</vt:lpstr>
      <vt:lpstr>DETERMINANTES + -ING</vt:lpstr>
      <vt:lpstr>Presentación de PowerPoint</vt:lpstr>
      <vt:lpstr>-ING + SUSTANTIVO (SIN SER COMPUESTO)</vt:lpstr>
      <vt:lpstr>SUSTANTIVO + -ING</vt:lpstr>
      <vt:lpstr>SUSTANTIVO + PALABRA ENLACE + -ING</vt:lpstr>
      <vt:lpstr>ADJETIVO/SUSTANTIVO</vt:lpstr>
      <vt:lpstr>Presentación de PowerPoint</vt:lpstr>
      <vt:lpstr>SUSTANTIVO + QUE  + VERBO CONJUGADO</vt:lpstr>
      <vt:lpstr>Presentación de PowerPoint</vt:lpstr>
      <vt:lpstr>Let´s Practice</vt:lpstr>
      <vt:lpstr>At IBM , work is more than a job - it's a calling: To build. To design. To code. To consult. To think along with clients and sell. To make markets. Are you ready to lead in this new era of technology and solve some of the world's most challenging problems?  Solving complex business problems to optimize business relationships in the supply chain is at the heart of what we do. Managing client workflow in the cloud is at the core of the hosted services and micro-services that you will be inventing.    </vt:lpstr>
      <vt:lpstr>Up &amp; Up</vt:lpstr>
      <vt:lpstr>  ¡¡¡GRACIAS!!! ☺  NOS VEMOS EN LA PROXIMA  CLASE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Ingles Aplicado  a las TIC´s</dc:title>
  <dc:creator>Tomas Mendez</dc:creator>
  <cp:lastModifiedBy>María Laura Figueroa Franceschini</cp:lastModifiedBy>
  <cp:revision>10</cp:revision>
  <dcterms:modified xsi:type="dcterms:W3CDTF">2023-06-28T20:09:47Z</dcterms:modified>
</cp:coreProperties>
</file>